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9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9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3883" autoAdjust="0"/>
  </p:normalViewPr>
  <p:slideViewPr>
    <p:cSldViewPr>
      <p:cViewPr varScale="1">
        <p:scale>
          <a:sx n="61" d="100"/>
          <a:sy n="61" d="100"/>
        </p:scale>
        <p:origin x="1220" y="32"/>
      </p:cViewPr>
      <p:guideLst>
        <p:guide orient="horz" pos="96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A519E-2116-B140-B7F1-FFBA66389098}" type="datetimeFigureOut">
              <a:rPr lang="fr-FR" smtClean="0"/>
              <a:t>25/11/2025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1D4D2E-024E-7646-9E01-15827DE8E8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882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1D4D2E-024E-7646-9E01-15827DE8E84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0960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alesgroup.com/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youtube.com/user/thethalesgroup" TargetMode="External"/><Relationship Id="rId5" Type="http://schemas.openxmlformats.org/officeDocument/2006/relationships/hyperlink" Target="https://www.facebook.com/thalesgroup" TargetMode="External"/><Relationship Id="rId4" Type="http://schemas.openxmlformats.org/officeDocument/2006/relationships/hyperlink" Target="https://www.linkedin.com/company/thales/" TargetMode="Externa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www.thalesgroup.com/" TargetMode="External"/><Relationship Id="rId4" Type="http://schemas.microsoft.com/office/2007/relationships/hdphoto" Target="../media/hdphoto1.wdp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B2A98F7-F159-F60F-46D6-839BCF4392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6"/>
            <a:ext cx="12190592" cy="6857208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A50207CD-A770-7650-0856-F0FB42E7435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7543" b="48236"/>
          <a:stretch>
            <a:fillRect/>
          </a:stretch>
        </p:blipFill>
        <p:spPr>
          <a:xfrm>
            <a:off x="-1" y="1747081"/>
            <a:ext cx="5976472" cy="5110919"/>
          </a:xfrm>
          <a:custGeom>
            <a:avLst/>
            <a:gdLst>
              <a:gd name="connsiteX0" fmla="*/ 0 w 5976472"/>
              <a:gd name="connsiteY0" fmla="*/ 0 h 5110919"/>
              <a:gd name="connsiteX1" fmla="*/ 5976472 w 5976472"/>
              <a:gd name="connsiteY1" fmla="*/ 0 h 5110919"/>
              <a:gd name="connsiteX2" fmla="*/ 5976472 w 5976472"/>
              <a:gd name="connsiteY2" fmla="*/ 5110919 h 5110919"/>
              <a:gd name="connsiteX3" fmla="*/ 0 w 5976472"/>
              <a:gd name="connsiteY3" fmla="*/ 5110919 h 511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76472" h="5110919">
                <a:moveTo>
                  <a:pt x="0" y="0"/>
                </a:moveTo>
                <a:lnTo>
                  <a:pt x="5976472" y="0"/>
                </a:lnTo>
                <a:lnTo>
                  <a:pt x="5976472" y="5110919"/>
                </a:lnTo>
                <a:lnTo>
                  <a:pt x="0" y="5110919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C2B3475-6FA1-E38C-363D-23108F8B1BFB}"/>
              </a:ext>
            </a:extLst>
          </p:cNvPr>
          <p:cNvSpPr/>
          <p:nvPr/>
        </p:nvSpPr>
        <p:spPr>
          <a:xfrm>
            <a:off x="10083800" y="219075"/>
            <a:ext cx="2108200" cy="6916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itle 146">
            <a:extLst>
              <a:ext uri="{FF2B5EF4-FFF2-40B4-BE49-F238E27FC236}">
                <a16:creationId xmlns:a16="http://schemas.microsoft.com/office/drawing/2014/main" id="{A71C9AF5-7C53-980E-3913-667C7DB10F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0000" y="2662254"/>
            <a:ext cx="3815273" cy="1661993"/>
          </a:xfrm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GB" sz="4000" b="1" dirty="0">
                <a:solidFill>
                  <a:schemeClr val="bg1"/>
                </a:solidFill>
              </a:rPr>
              <a:t>Presentation title on two </a:t>
            </a:r>
            <a:br>
              <a:rPr lang="en-GB" sz="4000" b="1" dirty="0">
                <a:solidFill>
                  <a:schemeClr val="bg1"/>
                </a:solidFill>
              </a:rPr>
            </a:br>
            <a:r>
              <a:rPr lang="en-GB" sz="4000" b="1" dirty="0">
                <a:solidFill>
                  <a:schemeClr val="bg1"/>
                </a:solidFill>
              </a:rPr>
              <a:t>or three lines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686C7C7-E3F1-C112-8757-C612FE8014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79500" y="4628182"/>
            <a:ext cx="3815273" cy="602986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300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PRESENTATION SUBTITLE </a:t>
            </a:r>
            <a:br>
              <a:rPr lang="en-US" dirty="0"/>
            </a:br>
            <a:r>
              <a:rPr lang="en-US" dirty="0"/>
              <a:t>ON ONE OR TWO LINES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7F45B7-71C6-1485-8A5A-3C39FEF1F517}"/>
              </a:ext>
            </a:extLst>
          </p:cNvPr>
          <p:cNvSpPr txBox="1"/>
          <p:nvPr/>
        </p:nvSpPr>
        <p:spPr>
          <a:xfrm>
            <a:off x="1079500" y="5769997"/>
            <a:ext cx="1673012" cy="1719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0" dirty="0">
                <a:solidFill>
                  <a:schemeClr val="bg1"/>
                </a:solidFill>
              </a:rPr>
              <a:t>www.thalesgroup.com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FAD99C-B3D0-6CC4-860A-EB979C5D2128}"/>
              </a:ext>
            </a:extLst>
          </p:cNvPr>
          <p:cNvGrpSpPr/>
          <p:nvPr/>
        </p:nvGrpSpPr>
        <p:grpSpPr>
          <a:xfrm>
            <a:off x="10330251" y="410247"/>
            <a:ext cx="1391849" cy="309268"/>
            <a:chOff x="10330251" y="410247"/>
            <a:chExt cx="1391849" cy="309268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FF10F7-10F5-C7BE-C835-D27D10041F98}"/>
                </a:ext>
              </a:extLst>
            </p:cNvPr>
            <p:cNvSpPr/>
            <p:nvPr/>
          </p:nvSpPr>
          <p:spPr>
            <a:xfrm>
              <a:off x="11543732" y="410247"/>
              <a:ext cx="178368" cy="165135"/>
            </a:xfrm>
            <a:custGeom>
              <a:avLst/>
              <a:gdLst>
                <a:gd name="connsiteX0" fmla="*/ 590550 w 590550"/>
                <a:gd name="connsiteY0" fmla="*/ 401003 h 546735"/>
                <a:gd name="connsiteX1" fmla="*/ 509588 w 590550"/>
                <a:gd name="connsiteY1" fmla="*/ 515303 h 546735"/>
                <a:gd name="connsiteX2" fmla="*/ 264795 w 590550"/>
                <a:gd name="connsiteY2" fmla="*/ 546735 h 546735"/>
                <a:gd name="connsiteX3" fmla="*/ 0 w 590550"/>
                <a:gd name="connsiteY3" fmla="*/ 521970 h 546735"/>
                <a:gd name="connsiteX4" fmla="*/ 0 w 590550"/>
                <a:gd name="connsiteY4" fmla="*/ 436245 h 546735"/>
                <a:gd name="connsiteX5" fmla="*/ 469583 w 590550"/>
                <a:gd name="connsiteY5" fmla="*/ 436245 h 546735"/>
                <a:gd name="connsiteX6" fmla="*/ 469583 w 590550"/>
                <a:gd name="connsiteY6" fmla="*/ 319088 h 546735"/>
                <a:gd name="connsiteX7" fmla="*/ 137160 w 590550"/>
                <a:gd name="connsiteY7" fmla="*/ 319088 h 546735"/>
                <a:gd name="connsiteX8" fmla="*/ 0 w 590550"/>
                <a:gd name="connsiteY8" fmla="*/ 194310 h 546735"/>
                <a:gd name="connsiteX9" fmla="*/ 0 w 590550"/>
                <a:gd name="connsiteY9" fmla="*/ 142875 h 546735"/>
                <a:gd name="connsiteX10" fmla="*/ 84773 w 590550"/>
                <a:gd name="connsiteY10" fmla="*/ 26670 h 546735"/>
                <a:gd name="connsiteX11" fmla="*/ 318135 w 590550"/>
                <a:gd name="connsiteY11" fmla="*/ 0 h 546735"/>
                <a:gd name="connsiteX12" fmla="*/ 582930 w 590550"/>
                <a:gd name="connsiteY12" fmla="*/ 25718 h 546735"/>
                <a:gd name="connsiteX13" fmla="*/ 582930 w 590550"/>
                <a:gd name="connsiteY13" fmla="*/ 111443 h 546735"/>
                <a:gd name="connsiteX14" fmla="*/ 120968 w 590550"/>
                <a:gd name="connsiteY14" fmla="*/ 111443 h 546735"/>
                <a:gd name="connsiteX15" fmla="*/ 120968 w 590550"/>
                <a:gd name="connsiteY15" fmla="*/ 209550 h 546735"/>
                <a:gd name="connsiteX16" fmla="*/ 453390 w 590550"/>
                <a:gd name="connsiteY16" fmla="*/ 209550 h 546735"/>
                <a:gd name="connsiteX17" fmla="*/ 590550 w 590550"/>
                <a:gd name="connsiteY17" fmla="*/ 334328 h 546735"/>
                <a:gd name="connsiteX18" fmla="*/ 590550 w 590550"/>
                <a:gd name="connsiteY18" fmla="*/ 401003 h 546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90550" h="546735">
                  <a:moveTo>
                    <a:pt x="590550" y="401003"/>
                  </a:moveTo>
                  <a:cubicBezTo>
                    <a:pt x="590550" y="475298"/>
                    <a:pt x="568643" y="497205"/>
                    <a:pt x="509588" y="515303"/>
                  </a:cubicBezTo>
                  <a:cubicBezTo>
                    <a:pt x="445770" y="534353"/>
                    <a:pt x="332423" y="546735"/>
                    <a:pt x="264795" y="546735"/>
                  </a:cubicBezTo>
                  <a:cubicBezTo>
                    <a:pt x="184785" y="546735"/>
                    <a:pt x="84773" y="541973"/>
                    <a:pt x="0" y="521970"/>
                  </a:cubicBezTo>
                  <a:lnTo>
                    <a:pt x="0" y="436245"/>
                  </a:lnTo>
                  <a:lnTo>
                    <a:pt x="469583" y="436245"/>
                  </a:lnTo>
                  <a:lnTo>
                    <a:pt x="469583" y="319088"/>
                  </a:lnTo>
                  <a:lnTo>
                    <a:pt x="137160" y="319088"/>
                  </a:lnTo>
                  <a:cubicBezTo>
                    <a:pt x="37148" y="319088"/>
                    <a:pt x="0" y="291465"/>
                    <a:pt x="0" y="194310"/>
                  </a:cubicBezTo>
                  <a:lnTo>
                    <a:pt x="0" y="142875"/>
                  </a:lnTo>
                  <a:cubicBezTo>
                    <a:pt x="0" y="65723"/>
                    <a:pt x="22860" y="42863"/>
                    <a:pt x="84773" y="26670"/>
                  </a:cubicBezTo>
                  <a:cubicBezTo>
                    <a:pt x="147638" y="10478"/>
                    <a:pt x="250508" y="0"/>
                    <a:pt x="318135" y="0"/>
                  </a:cubicBezTo>
                  <a:cubicBezTo>
                    <a:pt x="400050" y="0"/>
                    <a:pt x="498158" y="6668"/>
                    <a:pt x="582930" y="25718"/>
                  </a:cubicBezTo>
                  <a:lnTo>
                    <a:pt x="582930" y="111443"/>
                  </a:lnTo>
                  <a:lnTo>
                    <a:pt x="120968" y="111443"/>
                  </a:lnTo>
                  <a:lnTo>
                    <a:pt x="120968" y="209550"/>
                  </a:lnTo>
                  <a:lnTo>
                    <a:pt x="453390" y="209550"/>
                  </a:lnTo>
                  <a:cubicBezTo>
                    <a:pt x="553403" y="209550"/>
                    <a:pt x="590550" y="236220"/>
                    <a:pt x="590550" y="334328"/>
                  </a:cubicBezTo>
                  <a:lnTo>
                    <a:pt x="590550" y="40100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2C2173D-56FC-54AF-C5C3-B862515738EB}"/>
                </a:ext>
              </a:extLst>
            </p:cNvPr>
            <p:cNvSpPr/>
            <p:nvPr/>
          </p:nvSpPr>
          <p:spPr>
            <a:xfrm>
              <a:off x="11304085" y="410247"/>
              <a:ext cx="176067" cy="164847"/>
            </a:xfrm>
            <a:custGeom>
              <a:avLst/>
              <a:gdLst>
                <a:gd name="connsiteX0" fmla="*/ 582930 w 582930"/>
                <a:gd name="connsiteY0" fmla="*/ 521018 h 545782"/>
                <a:gd name="connsiteX1" fmla="*/ 292418 w 582930"/>
                <a:gd name="connsiteY1" fmla="*/ 545783 h 545782"/>
                <a:gd name="connsiteX2" fmla="*/ 0 w 582930"/>
                <a:gd name="connsiteY2" fmla="*/ 521018 h 545782"/>
                <a:gd name="connsiteX3" fmla="*/ 0 w 582930"/>
                <a:gd name="connsiteY3" fmla="*/ 25718 h 545782"/>
                <a:gd name="connsiteX4" fmla="*/ 290513 w 582930"/>
                <a:gd name="connsiteY4" fmla="*/ 0 h 545782"/>
                <a:gd name="connsiteX5" fmla="*/ 579120 w 582930"/>
                <a:gd name="connsiteY5" fmla="*/ 25718 h 545782"/>
                <a:gd name="connsiteX6" fmla="*/ 579120 w 582930"/>
                <a:gd name="connsiteY6" fmla="*/ 114300 h 545782"/>
                <a:gd name="connsiteX7" fmla="*/ 139065 w 582930"/>
                <a:gd name="connsiteY7" fmla="*/ 114300 h 545782"/>
                <a:gd name="connsiteX8" fmla="*/ 139065 w 582930"/>
                <a:gd name="connsiteY8" fmla="*/ 213360 h 545782"/>
                <a:gd name="connsiteX9" fmla="*/ 425768 w 582930"/>
                <a:gd name="connsiteY9" fmla="*/ 213360 h 545782"/>
                <a:gd name="connsiteX10" fmla="*/ 425768 w 582930"/>
                <a:gd name="connsiteY10" fmla="*/ 316230 h 545782"/>
                <a:gd name="connsiteX11" fmla="*/ 139065 w 582930"/>
                <a:gd name="connsiteY11" fmla="*/ 316230 h 545782"/>
                <a:gd name="connsiteX12" fmla="*/ 139065 w 582930"/>
                <a:gd name="connsiteY12" fmla="*/ 433388 h 545782"/>
                <a:gd name="connsiteX13" fmla="*/ 581025 w 582930"/>
                <a:gd name="connsiteY13" fmla="*/ 433388 h 545782"/>
                <a:gd name="connsiteX14" fmla="*/ 581025 w 582930"/>
                <a:gd name="connsiteY14" fmla="*/ 521018 h 54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82930" h="545782">
                  <a:moveTo>
                    <a:pt x="582930" y="521018"/>
                  </a:moveTo>
                  <a:cubicBezTo>
                    <a:pt x="485775" y="540068"/>
                    <a:pt x="387668" y="545783"/>
                    <a:pt x="292418" y="545783"/>
                  </a:cubicBezTo>
                  <a:cubicBezTo>
                    <a:pt x="197168" y="545783"/>
                    <a:pt x="98107" y="540068"/>
                    <a:pt x="0" y="521018"/>
                  </a:cubicBezTo>
                  <a:lnTo>
                    <a:pt x="0" y="25718"/>
                  </a:lnTo>
                  <a:cubicBezTo>
                    <a:pt x="97155" y="6668"/>
                    <a:pt x="196215" y="0"/>
                    <a:pt x="290513" y="0"/>
                  </a:cubicBezTo>
                  <a:cubicBezTo>
                    <a:pt x="385763" y="0"/>
                    <a:pt x="481965" y="5715"/>
                    <a:pt x="579120" y="25718"/>
                  </a:cubicBezTo>
                  <a:lnTo>
                    <a:pt x="579120" y="114300"/>
                  </a:lnTo>
                  <a:lnTo>
                    <a:pt x="139065" y="114300"/>
                  </a:lnTo>
                  <a:lnTo>
                    <a:pt x="139065" y="213360"/>
                  </a:lnTo>
                  <a:lnTo>
                    <a:pt x="425768" y="213360"/>
                  </a:lnTo>
                  <a:lnTo>
                    <a:pt x="425768" y="316230"/>
                  </a:lnTo>
                  <a:lnTo>
                    <a:pt x="139065" y="316230"/>
                  </a:lnTo>
                  <a:lnTo>
                    <a:pt x="139065" y="433388"/>
                  </a:lnTo>
                  <a:lnTo>
                    <a:pt x="581025" y="433388"/>
                  </a:lnTo>
                  <a:lnTo>
                    <a:pt x="581025" y="52101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AFD627E-F237-0CC9-C8A4-3F6613BF9F76}"/>
                </a:ext>
              </a:extLst>
            </p:cNvPr>
            <p:cNvSpPr/>
            <p:nvPr/>
          </p:nvSpPr>
          <p:spPr>
            <a:xfrm>
              <a:off x="11096085" y="413987"/>
              <a:ext cx="157654" cy="161107"/>
            </a:xfrm>
            <a:custGeom>
              <a:avLst/>
              <a:gdLst>
                <a:gd name="connsiteX0" fmla="*/ 521970 w 521969"/>
                <a:gd name="connsiteY0" fmla="*/ 508635 h 533399"/>
                <a:gd name="connsiteX1" fmla="*/ 261938 w 521969"/>
                <a:gd name="connsiteY1" fmla="*/ 533400 h 533399"/>
                <a:gd name="connsiteX2" fmla="*/ 0 w 521969"/>
                <a:gd name="connsiteY2" fmla="*/ 508635 h 533399"/>
                <a:gd name="connsiteX3" fmla="*/ 0 w 521969"/>
                <a:gd name="connsiteY3" fmla="*/ 0 h 533399"/>
                <a:gd name="connsiteX4" fmla="*/ 140017 w 521969"/>
                <a:gd name="connsiteY4" fmla="*/ 0 h 533399"/>
                <a:gd name="connsiteX5" fmla="*/ 140017 w 521969"/>
                <a:gd name="connsiteY5" fmla="*/ 414338 h 533399"/>
                <a:gd name="connsiteX6" fmla="*/ 521970 w 521969"/>
                <a:gd name="connsiteY6" fmla="*/ 414338 h 533399"/>
                <a:gd name="connsiteX7" fmla="*/ 521970 w 521969"/>
                <a:gd name="connsiteY7" fmla="*/ 508635 h 53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1969" h="533399">
                  <a:moveTo>
                    <a:pt x="521970" y="508635"/>
                  </a:moveTo>
                  <a:cubicBezTo>
                    <a:pt x="434340" y="527685"/>
                    <a:pt x="346710" y="533400"/>
                    <a:pt x="261938" y="533400"/>
                  </a:cubicBezTo>
                  <a:cubicBezTo>
                    <a:pt x="177165" y="533400"/>
                    <a:pt x="87630" y="528638"/>
                    <a:pt x="0" y="508635"/>
                  </a:cubicBezTo>
                  <a:lnTo>
                    <a:pt x="0" y="0"/>
                  </a:lnTo>
                  <a:lnTo>
                    <a:pt x="140017" y="0"/>
                  </a:lnTo>
                  <a:lnTo>
                    <a:pt x="140017" y="414338"/>
                  </a:lnTo>
                  <a:lnTo>
                    <a:pt x="521970" y="414338"/>
                  </a:lnTo>
                  <a:lnTo>
                    <a:pt x="521970" y="50863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EE9FBDC-E897-2260-A6D3-B94078A06D85}"/>
                </a:ext>
              </a:extLst>
            </p:cNvPr>
            <p:cNvSpPr/>
            <p:nvPr/>
          </p:nvSpPr>
          <p:spPr>
            <a:xfrm>
              <a:off x="10820476" y="414274"/>
              <a:ext cx="224974" cy="160244"/>
            </a:xfrm>
            <a:custGeom>
              <a:avLst/>
              <a:gdLst>
                <a:gd name="connsiteX0" fmla="*/ 744855 w 744855"/>
                <a:gd name="connsiteY0" fmla="*/ 511493 h 530542"/>
                <a:gd name="connsiteX1" fmla="*/ 590550 w 744855"/>
                <a:gd name="connsiteY1" fmla="*/ 530543 h 530542"/>
                <a:gd name="connsiteX2" fmla="*/ 374333 w 744855"/>
                <a:gd name="connsiteY2" fmla="*/ 94298 h 530542"/>
                <a:gd name="connsiteX3" fmla="*/ 361950 w 744855"/>
                <a:gd name="connsiteY3" fmla="*/ 94298 h 530542"/>
                <a:gd name="connsiteX4" fmla="*/ 146685 w 744855"/>
                <a:gd name="connsiteY4" fmla="*/ 530543 h 530542"/>
                <a:gd name="connsiteX5" fmla="*/ 0 w 744855"/>
                <a:gd name="connsiteY5" fmla="*/ 511493 h 530542"/>
                <a:gd name="connsiteX6" fmla="*/ 273368 w 744855"/>
                <a:gd name="connsiteY6" fmla="*/ 0 h 530542"/>
                <a:gd name="connsiteX7" fmla="*/ 468630 w 744855"/>
                <a:gd name="connsiteY7" fmla="*/ 0 h 530542"/>
                <a:gd name="connsiteX8" fmla="*/ 744855 w 744855"/>
                <a:gd name="connsiteY8" fmla="*/ 511493 h 530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4855" h="530542">
                  <a:moveTo>
                    <a:pt x="744855" y="511493"/>
                  </a:moveTo>
                  <a:cubicBezTo>
                    <a:pt x="698183" y="524828"/>
                    <a:pt x="636270" y="529590"/>
                    <a:pt x="590550" y="530543"/>
                  </a:cubicBezTo>
                  <a:lnTo>
                    <a:pt x="374333" y="94298"/>
                  </a:lnTo>
                  <a:lnTo>
                    <a:pt x="361950" y="94298"/>
                  </a:lnTo>
                  <a:lnTo>
                    <a:pt x="146685" y="530543"/>
                  </a:lnTo>
                  <a:cubicBezTo>
                    <a:pt x="100965" y="529590"/>
                    <a:pt x="46673" y="524828"/>
                    <a:pt x="0" y="511493"/>
                  </a:cubicBezTo>
                  <a:lnTo>
                    <a:pt x="273368" y="0"/>
                  </a:lnTo>
                  <a:lnTo>
                    <a:pt x="468630" y="0"/>
                  </a:lnTo>
                  <a:lnTo>
                    <a:pt x="744855" y="51149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9554A99-F280-ECBC-5040-1D836A6DD648}"/>
                </a:ext>
              </a:extLst>
            </p:cNvPr>
            <p:cNvSpPr/>
            <p:nvPr/>
          </p:nvSpPr>
          <p:spPr>
            <a:xfrm>
              <a:off x="10904483" y="502020"/>
              <a:ext cx="54949" cy="54661"/>
            </a:xfrm>
            <a:custGeom>
              <a:avLst/>
              <a:gdLst>
                <a:gd name="connsiteX0" fmla="*/ 181927 w 181927"/>
                <a:gd name="connsiteY0" fmla="*/ 90488 h 180975"/>
                <a:gd name="connsiteX1" fmla="*/ 90488 w 181927"/>
                <a:gd name="connsiteY1" fmla="*/ 180975 h 180975"/>
                <a:gd name="connsiteX2" fmla="*/ 0 w 181927"/>
                <a:gd name="connsiteY2" fmla="*/ 90488 h 180975"/>
                <a:gd name="connsiteX3" fmla="*/ 90488 w 181927"/>
                <a:gd name="connsiteY3" fmla="*/ 0 h 180975"/>
                <a:gd name="connsiteX4" fmla="*/ 181927 w 181927"/>
                <a:gd name="connsiteY4" fmla="*/ 90488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927" h="180975">
                  <a:moveTo>
                    <a:pt x="181927" y="90488"/>
                  </a:moveTo>
                  <a:cubicBezTo>
                    <a:pt x="181927" y="140970"/>
                    <a:pt x="140970" y="180975"/>
                    <a:pt x="90488" y="180975"/>
                  </a:cubicBezTo>
                  <a:cubicBezTo>
                    <a:pt x="40005" y="180975"/>
                    <a:pt x="0" y="140017"/>
                    <a:pt x="0" y="90488"/>
                  </a:cubicBezTo>
                  <a:cubicBezTo>
                    <a:pt x="0" y="40005"/>
                    <a:pt x="40957" y="0"/>
                    <a:pt x="90488" y="0"/>
                  </a:cubicBezTo>
                  <a:cubicBezTo>
                    <a:pt x="140970" y="0"/>
                    <a:pt x="181927" y="40005"/>
                    <a:pt x="181927" y="90488"/>
                  </a:cubicBezTo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F33B586-655C-01D5-4699-100F1A421A9C}"/>
                </a:ext>
              </a:extLst>
            </p:cNvPr>
            <p:cNvSpPr/>
            <p:nvPr/>
          </p:nvSpPr>
          <p:spPr>
            <a:xfrm>
              <a:off x="10579967" y="411398"/>
              <a:ext cx="189588" cy="162833"/>
            </a:xfrm>
            <a:custGeom>
              <a:avLst/>
              <a:gdLst>
                <a:gd name="connsiteX0" fmla="*/ 627697 w 627697"/>
                <a:gd name="connsiteY0" fmla="*/ 521018 h 539114"/>
                <a:gd name="connsiteX1" fmla="*/ 487680 w 627697"/>
                <a:gd name="connsiteY1" fmla="*/ 539115 h 539114"/>
                <a:gd name="connsiteX2" fmla="*/ 487680 w 627697"/>
                <a:gd name="connsiteY2" fmla="*/ 317183 h 539114"/>
                <a:gd name="connsiteX3" fmla="*/ 140017 w 627697"/>
                <a:gd name="connsiteY3" fmla="*/ 317183 h 539114"/>
                <a:gd name="connsiteX4" fmla="*/ 140017 w 627697"/>
                <a:gd name="connsiteY4" fmla="*/ 539115 h 539114"/>
                <a:gd name="connsiteX5" fmla="*/ 0 w 627697"/>
                <a:gd name="connsiteY5" fmla="*/ 521018 h 539114"/>
                <a:gd name="connsiteX6" fmla="*/ 0 w 627697"/>
                <a:gd name="connsiteY6" fmla="*/ 18098 h 539114"/>
                <a:gd name="connsiteX7" fmla="*/ 140017 w 627697"/>
                <a:gd name="connsiteY7" fmla="*/ 0 h 539114"/>
                <a:gd name="connsiteX8" fmla="*/ 140017 w 627697"/>
                <a:gd name="connsiteY8" fmla="*/ 214313 h 539114"/>
                <a:gd name="connsiteX9" fmla="*/ 487680 w 627697"/>
                <a:gd name="connsiteY9" fmla="*/ 214313 h 539114"/>
                <a:gd name="connsiteX10" fmla="*/ 487680 w 627697"/>
                <a:gd name="connsiteY10" fmla="*/ 0 h 539114"/>
                <a:gd name="connsiteX11" fmla="*/ 627697 w 627697"/>
                <a:gd name="connsiteY11" fmla="*/ 18098 h 539114"/>
                <a:gd name="connsiteX12" fmla="*/ 627697 w 627697"/>
                <a:gd name="connsiteY12" fmla="*/ 521018 h 53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7697" h="539114">
                  <a:moveTo>
                    <a:pt x="627697" y="521018"/>
                  </a:moveTo>
                  <a:cubicBezTo>
                    <a:pt x="582930" y="534353"/>
                    <a:pt x="535305" y="538163"/>
                    <a:pt x="487680" y="539115"/>
                  </a:cubicBezTo>
                  <a:lnTo>
                    <a:pt x="487680" y="317183"/>
                  </a:lnTo>
                  <a:lnTo>
                    <a:pt x="140017" y="317183"/>
                  </a:lnTo>
                  <a:lnTo>
                    <a:pt x="140017" y="539115"/>
                  </a:lnTo>
                  <a:cubicBezTo>
                    <a:pt x="92392" y="538163"/>
                    <a:pt x="44767" y="533400"/>
                    <a:pt x="0" y="521018"/>
                  </a:cubicBezTo>
                  <a:lnTo>
                    <a:pt x="0" y="18098"/>
                  </a:lnTo>
                  <a:cubicBezTo>
                    <a:pt x="44767" y="4762"/>
                    <a:pt x="92392" y="952"/>
                    <a:pt x="140017" y="0"/>
                  </a:cubicBezTo>
                  <a:lnTo>
                    <a:pt x="140017" y="214313"/>
                  </a:lnTo>
                  <a:lnTo>
                    <a:pt x="487680" y="214313"/>
                  </a:lnTo>
                  <a:lnTo>
                    <a:pt x="487680" y="0"/>
                  </a:lnTo>
                  <a:cubicBezTo>
                    <a:pt x="535305" y="952"/>
                    <a:pt x="582930" y="5715"/>
                    <a:pt x="627697" y="18098"/>
                  </a:cubicBezTo>
                  <a:lnTo>
                    <a:pt x="627697" y="52101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23DFB61-E7B1-6AEA-34E0-0A1DB732A342}"/>
                </a:ext>
              </a:extLst>
            </p:cNvPr>
            <p:cNvSpPr/>
            <p:nvPr/>
          </p:nvSpPr>
          <p:spPr>
            <a:xfrm>
              <a:off x="10330251" y="410247"/>
              <a:ext cx="190451" cy="161395"/>
            </a:xfrm>
            <a:custGeom>
              <a:avLst/>
              <a:gdLst>
                <a:gd name="connsiteX0" fmla="*/ 630555 w 630554"/>
                <a:gd name="connsiteY0" fmla="*/ 115253 h 534352"/>
                <a:gd name="connsiteX1" fmla="*/ 384810 w 630554"/>
                <a:gd name="connsiteY1" fmla="*/ 115253 h 534352"/>
                <a:gd name="connsiteX2" fmla="*/ 384810 w 630554"/>
                <a:gd name="connsiteY2" fmla="*/ 534353 h 534352"/>
                <a:gd name="connsiteX3" fmla="*/ 245745 w 630554"/>
                <a:gd name="connsiteY3" fmla="*/ 534353 h 534352"/>
                <a:gd name="connsiteX4" fmla="*/ 245745 w 630554"/>
                <a:gd name="connsiteY4" fmla="*/ 115253 h 534352"/>
                <a:gd name="connsiteX5" fmla="*/ 0 w 630554"/>
                <a:gd name="connsiteY5" fmla="*/ 115253 h 534352"/>
                <a:gd name="connsiteX6" fmla="*/ 0 w 630554"/>
                <a:gd name="connsiteY6" fmla="*/ 25718 h 534352"/>
                <a:gd name="connsiteX7" fmla="*/ 315278 w 630554"/>
                <a:gd name="connsiteY7" fmla="*/ 0 h 534352"/>
                <a:gd name="connsiteX8" fmla="*/ 630555 w 630554"/>
                <a:gd name="connsiteY8" fmla="*/ 25718 h 534352"/>
                <a:gd name="connsiteX9" fmla="*/ 630555 w 630554"/>
                <a:gd name="connsiteY9" fmla="*/ 115253 h 53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0554" h="534352">
                  <a:moveTo>
                    <a:pt x="630555" y="115253"/>
                  </a:moveTo>
                  <a:lnTo>
                    <a:pt x="384810" y="115253"/>
                  </a:lnTo>
                  <a:lnTo>
                    <a:pt x="384810" y="534353"/>
                  </a:lnTo>
                  <a:lnTo>
                    <a:pt x="245745" y="534353"/>
                  </a:lnTo>
                  <a:lnTo>
                    <a:pt x="245745" y="115253"/>
                  </a:lnTo>
                  <a:lnTo>
                    <a:pt x="0" y="115253"/>
                  </a:lnTo>
                  <a:lnTo>
                    <a:pt x="0" y="25718"/>
                  </a:lnTo>
                  <a:cubicBezTo>
                    <a:pt x="105728" y="6668"/>
                    <a:pt x="212408" y="0"/>
                    <a:pt x="315278" y="0"/>
                  </a:cubicBezTo>
                  <a:cubicBezTo>
                    <a:pt x="418148" y="0"/>
                    <a:pt x="524828" y="5715"/>
                    <a:pt x="630555" y="25718"/>
                  </a:cubicBezTo>
                  <a:lnTo>
                    <a:pt x="630555" y="11525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AFF4072-8F4A-E478-F482-9ED5B0F350EC}"/>
                </a:ext>
              </a:extLst>
            </p:cNvPr>
            <p:cNvSpPr/>
            <p:nvPr/>
          </p:nvSpPr>
          <p:spPr>
            <a:xfrm>
              <a:off x="10331977" y="626878"/>
              <a:ext cx="55236" cy="73937"/>
            </a:xfrm>
            <a:custGeom>
              <a:avLst/>
              <a:gdLst>
                <a:gd name="connsiteX0" fmla="*/ 178118 w 182879"/>
                <a:gd name="connsiteY0" fmla="*/ 67627 h 244792"/>
                <a:gd name="connsiteX1" fmla="*/ 142875 w 182879"/>
                <a:gd name="connsiteY1" fmla="*/ 121920 h 244792"/>
                <a:gd name="connsiteX2" fmla="*/ 142875 w 182879"/>
                <a:gd name="connsiteY2" fmla="*/ 122872 h 244792"/>
                <a:gd name="connsiteX3" fmla="*/ 182880 w 182879"/>
                <a:gd name="connsiteY3" fmla="*/ 179070 h 244792"/>
                <a:gd name="connsiteX4" fmla="*/ 99060 w 182879"/>
                <a:gd name="connsiteY4" fmla="*/ 244792 h 244792"/>
                <a:gd name="connsiteX5" fmla="*/ 4763 w 182879"/>
                <a:gd name="connsiteY5" fmla="*/ 241935 h 244792"/>
                <a:gd name="connsiteX6" fmla="*/ 0 w 182879"/>
                <a:gd name="connsiteY6" fmla="*/ 237172 h 244792"/>
                <a:gd name="connsiteX7" fmla="*/ 0 w 182879"/>
                <a:gd name="connsiteY7" fmla="*/ 8572 h 244792"/>
                <a:gd name="connsiteX8" fmla="*/ 4763 w 182879"/>
                <a:gd name="connsiteY8" fmla="*/ 3810 h 244792"/>
                <a:gd name="connsiteX9" fmla="*/ 91440 w 182879"/>
                <a:gd name="connsiteY9" fmla="*/ 0 h 244792"/>
                <a:gd name="connsiteX10" fmla="*/ 178118 w 182879"/>
                <a:gd name="connsiteY10" fmla="*/ 67627 h 244792"/>
                <a:gd name="connsiteX11" fmla="*/ 49530 w 182879"/>
                <a:gd name="connsiteY11" fmla="*/ 42863 h 244792"/>
                <a:gd name="connsiteX12" fmla="*/ 49530 w 182879"/>
                <a:gd name="connsiteY12" fmla="*/ 104775 h 244792"/>
                <a:gd name="connsiteX13" fmla="*/ 80963 w 182879"/>
                <a:gd name="connsiteY13" fmla="*/ 104775 h 244792"/>
                <a:gd name="connsiteX14" fmla="*/ 128588 w 182879"/>
                <a:gd name="connsiteY14" fmla="*/ 74295 h 244792"/>
                <a:gd name="connsiteX15" fmla="*/ 86678 w 182879"/>
                <a:gd name="connsiteY15" fmla="*/ 42863 h 244792"/>
                <a:gd name="connsiteX16" fmla="*/ 49530 w 182879"/>
                <a:gd name="connsiteY16" fmla="*/ 42863 h 244792"/>
                <a:gd name="connsiteX17" fmla="*/ 49530 w 182879"/>
                <a:gd name="connsiteY17" fmla="*/ 140017 h 244792"/>
                <a:gd name="connsiteX18" fmla="*/ 49530 w 182879"/>
                <a:gd name="connsiteY18" fmla="*/ 201930 h 244792"/>
                <a:gd name="connsiteX19" fmla="*/ 96203 w 182879"/>
                <a:gd name="connsiteY19" fmla="*/ 201930 h 244792"/>
                <a:gd name="connsiteX20" fmla="*/ 134303 w 182879"/>
                <a:gd name="connsiteY20" fmla="*/ 172402 h 244792"/>
                <a:gd name="connsiteX21" fmla="*/ 97155 w 182879"/>
                <a:gd name="connsiteY21" fmla="*/ 140017 h 244792"/>
                <a:gd name="connsiteX22" fmla="*/ 49530 w 182879"/>
                <a:gd name="connsiteY22" fmla="*/ 140017 h 24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2879" h="244792">
                  <a:moveTo>
                    <a:pt x="178118" y="67627"/>
                  </a:moveTo>
                  <a:cubicBezTo>
                    <a:pt x="178118" y="100965"/>
                    <a:pt x="168593" y="117157"/>
                    <a:pt x="142875" y="121920"/>
                  </a:cubicBezTo>
                  <a:lnTo>
                    <a:pt x="142875" y="122872"/>
                  </a:lnTo>
                  <a:cubicBezTo>
                    <a:pt x="174308" y="126682"/>
                    <a:pt x="182880" y="145732"/>
                    <a:pt x="182880" y="179070"/>
                  </a:cubicBezTo>
                  <a:cubicBezTo>
                    <a:pt x="182880" y="229552"/>
                    <a:pt x="157163" y="244792"/>
                    <a:pt x="99060" y="244792"/>
                  </a:cubicBezTo>
                  <a:cubicBezTo>
                    <a:pt x="73343" y="244792"/>
                    <a:pt x="32385" y="243840"/>
                    <a:pt x="4763" y="241935"/>
                  </a:cubicBezTo>
                  <a:cubicBezTo>
                    <a:pt x="952" y="241935"/>
                    <a:pt x="0" y="240982"/>
                    <a:pt x="0" y="237172"/>
                  </a:cubicBezTo>
                  <a:lnTo>
                    <a:pt x="0" y="8572"/>
                  </a:lnTo>
                  <a:cubicBezTo>
                    <a:pt x="0" y="4763"/>
                    <a:pt x="952" y="4763"/>
                    <a:pt x="4763" y="3810"/>
                  </a:cubicBezTo>
                  <a:cubicBezTo>
                    <a:pt x="32385" y="952"/>
                    <a:pt x="65723" y="0"/>
                    <a:pt x="91440" y="0"/>
                  </a:cubicBezTo>
                  <a:cubicBezTo>
                    <a:pt x="152400" y="952"/>
                    <a:pt x="178118" y="17145"/>
                    <a:pt x="178118" y="67627"/>
                  </a:cubicBezTo>
                  <a:close/>
                  <a:moveTo>
                    <a:pt x="49530" y="42863"/>
                  </a:moveTo>
                  <a:lnTo>
                    <a:pt x="49530" y="104775"/>
                  </a:lnTo>
                  <a:lnTo>
                    <a:pt x="80963" y="104775"/>
                  </a:lnTo>
                  <a:cubicBezTo>
                    <a:pt x="116205" y="104775"/>
                    <a:pt x="128588" y="100965"/>
                    <a:pt x="128588" y="74295"/>
                  </a:cubicBezTo>
                  <a:cubicBezTo>
                    <a:pt x="128588" y="49530"/>
                    <a:pt x="116205" y="42863"/>
                    <a:pt x="86678" y="42863"/>
                  </a:cubicBezTo>
                  <a:lnTo>
                    <a:pt x="49530" y="42863"/>
                  </a:lnTo>
                  <a:close/>
                  <a:moveTo>
                    <a:pt x="49530" y="140017"/>
                  </a:moveTo>
                  <a:lnTo>
                    <a:pt x="49530" y="201930"/>
                  </a:lnTo>
                  <a:lnTo>
                    <a:pt x="96203" y="201930"/>
                  </a:lnTo>
                  <a:cubicBezTo>
                    <a:pt x="122873" y="201930"/>
                    <a:pt x="134303" y="195263"/>
                    <a:pt x="134303" y="172402"/>
                  </a:cubicBezTo>
                  <a:cubicBezTo>
                    <a:pt x="134303" y="146685"/>
                    <a:pt x="121920" y="140017"/>
                    <a:pt x="97155" y="140017"/>
                  </a:cubicBezTo>
                  <a:lnTo>
                    <a:pt x="49530" y="140017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116AB45-8239-150C-0FBE-209259A43BBD}"/>
                </a:ext>
              </a:extLst>
            </p:cNvPr>
            <p:cNvSpPr/>
            <p:nvPr/>
          </p:nvSpPr>
          <p:spPr>
            <a:xfrm>
              <a:off x="10396419" y="647592"/>
              <a:ext cx="46606" cy="53223"/>
            </a:xfrm>
            <a:custGeom>
              <a:avLst/>
              <a:gdLst>
                <a:gd name="connsiteX0" fmla="*/ 149543 w 154305"/>
                <a:gd name="connsiteY0" fmla="*/ 0 h 176212"/>
                <a:gd name="connsiteX1" fmla="*/ 154305 w 154305"/>
                <a:gd name="connsiteY1" fmla="*/ 4763 h 176212"/>
                <a:gd name="connsiteX2" fmla="*/ 154305 w 154305"/>
                <a:gd name="connsiteY2" fmla="*/ 164783 h 176212"/>
                <a:gd name="connsiteX3" fmla="*/ 149543 w 154305"/>
                <a:gd name="connsiteY3" fmla="*/ 170498 h 176212"/>
                <a:gd name="connsiteX4" fmla="*/ 75248 w 154305"/>
                <a:gd name="connsiteY4" fmla="*/ 176213 h 176212"/>
                <a:gd name="connsiteX5" fmla="*/ 0 w 154305"/>
                <a:gd name="connsiteY5" fmla="*/ 100965 h 176212"/>
                <a:gd name="connsiteX6" fmla="*/ 0 w 154305"/>
                <a:gd name="connsiteY6" fmla="*/ 4763 h 176212"/>
                <a:gd name="connsiteX7" fmla="*/ 4763 w 154305"/>
                <a:gd name="connsiteY7" fmla="*/ 0 h 176212"/>
                <a:gd name="connsiteX8" fmla="*/ 41910 w 154305"/>
                <a:gd name="connsiteY8" fmla="*/ 0 h 176212"/>
                <a:gd name="connsiteX9" fmla="*/ 46672 w 154305"/>
                <a:gd name="connsiteY9" fmla="*/ 4763 h 176212"/>
                <a:gd name="connsiteX10" fmla="*/ 46672 w 154305"/>
                <a:gd name="connsiteY10" fmla="*/ 88583 h 176212"/>
                <a:gd name="connsiteX11" fmla="*/ 80010 w 154305"/>
                <a:gd name="connsiteY11" fmla="*/ 135255 h 176212"/>
                <a:gd name="connsiteX12" fmla="*/ 107632 w 154305"/>
                <a:gd name="connsiteY12" fmla="*/ 135255 h 176212"/>
                <a:gd name="connsiteX13" fmla="*/ 107632 w 154305"/>
                <a:gd name="connsiteY13" fmla="*/ 4763 h 176212"/>
                <a:gd name="connsiteX14" fmla="*/ 112395 w 154305"/>
                <a:gd name="connsiteY14" fmla="*/ 0 h 176212"/>
                <a:gd name="connsiteX15" fmla="*/ 149543 w 154305"/>
                <a:gd name="connsiteY15" fmla="*/ 0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4305" h="176212">
                  <a:moveTo>
                    <a:pt x="149543" y="0"/>
                  </a:moveTo>
                  <a:cubicBezTo>
                    <a:pt x="152400" y="0"/>
                    <a:pt x="154305" y="1905"/>
                    <a:pt x="154305" y="4763"/>
                  </a:cubicBezTo>
                  <a:lnTo>
                    <a:pt x="154305" y="164783"/>
                  </a:lnTo>
                  <a:cubicBezTo>
                    <a:pt x="154305" y="168592"/>
                    <a:pt x="153352" y="169545"/>
                    <a:pt x="149543" y="170498"/>
                  </a:cubicBezTo>
                  <a:cubicBezTo>
                    <a:pt x="128588" y="174308"/>
                    <a:pt x="98107" y="176213"/>
                    <a:pt x="75248" y="176213"/>
                  </a:cubicBezTo>
                  <a:cubicBezTo>
                    <a:pt x="15240" y="176213"/>
                    <a:pt x="0" y="164783"/>
                    <a:pt x="0" y="100965"/>
                  </a:cubicBezTo>
                  <a:lnTo>
                    <a:pt x="0" y="4763"/>
                  </a:lnTo>
                  <a:cubicBezTo>
                    <a:pt x="0" y="1905"/>
                    <a:pt x="1905" y="0"/>
                    <a:pt x="4763" y="0"/>
                  </a:cubicBezTo>
                  <a:lnTo>
                    <a:pt x="41910" y="0"/>
                  </a:lnTo>
                  <a:cubicBezTo>
                    <a:pt x="44768" y="0"/>
                    <a:pt x="46672" y="1905"/>
                    <a:pt x="46672" y="4763"/>
                  </a:cubicBezTo>
                  <a:lnTo>
                    <a:pt x="46672" y="88583"/>
                  </a:lnTo>
                  <a:cubicBezTo>
                    <a:pt x="46672" y="133350"/>
                    <a:pt x="51435" y="135255"/>
                    <a:pt x="80010" y="135255"/>
                  </a:cubicBezTo>
                  <a:lnTo>
                    <a:pt x="107632" y="135255"/>
                  </a:lnTo>
                  <a:lnTo>
                    <a:pt x="107632" y="4763"/>
                  </a:lnTo>
                  <a:cubicBezTo>
                    <a:pt x="107632" y="1905"/>
                    <a:pt x="109538" y="0"/>
                    <a:pt x="112395" y="0"/>
                  </a:cubicBezTo>
                  <a:lnTo>
                    <a:pt x="149543" y="0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5EDB62C-D52B-9144-F165-85B46D6F286C}"/>
                </a:ext>
              </a:extLst>
            </p:cNvPr>
            <p:cNvSpPr/>
            <p:nvPr/>
          </p:nvSpPr>
          <p:spPr>
            <a:xfrm>
              <a:off x="10452807" y="625708"/>
              <a:ext cx="16398" cy="74532"/>
            </a:xfrm>
            <a:custGeom>
              <a:avLst/>
              <a:gdLst>
                <a:gd name="connsiteX0" fmla="*/ 54293 w 54292"/>
                <a:gd name="connsiteY0" fmla="*/ 24830 h 246762"/>
                <a:gd name="connsiteX1" fmla="*/ 27623 w 54292"/>
                <a:gd name="connsiteY1" fmla="*/ 49595 h 246762"/>
                <a:gd name="connsiteX2" fmla="*/ 0 w 54292"/>
                <a:gd name="connsiteY2" fmla="*/ 24830 h 246762"/>
                <a:gd name="connsiteX3" fmla="*/ 27623 w 54292"/>
                <a:gd name="connsiteY3" fmla="*/ 65 h 246762"/>
                <a:gd name="connsiteX4" fmla="*/ 54293 w 54292"/>
                <a:gd name="connsiteY4" fmla="*/ 24830 h 246762"/>
                <a:gd name="connsiteX5" fmla="*/ 45720 w 54292"/>
                <a:gd name="connsiteY5" fmla="*/ 72455 h 246762"/>
                <a:gd name="connsiteX6" fmla="*/ 50483 w 54292"/>
                <a:gd name="connsiteY6" fmla="*/ 77218 h 246762"/>
                <a:gd name="connsiteX7" fmla="*/ 50483 w 54292"/>
                <a:gd name="connsiteY7" fmla="*/ 242000 h 246762"/>
                <a:gd name="connsiteX8" fmla="*/ 45720 w 54292"/>
                <a:gd name="connsiteY8" fmla="*/ 246763 h 246762"/>
                <a:gd name="connsiteX9" fmla="*/ 8573 w 54292"/>
                <a:gd name="connsiteY9" fmla="*/ 246763 h 246762"/>
                <a:gd name="connsiteX10" fmla="*/ 3810 w 54292"/>
                <a:gd name="connsiteY10" fmla="*/ 242000 h 246762"/>
                <a:gd name="connsiteX11" fmla="*/ 3810 w 54292"/>
                <a:gd name="connsiteY11" fmla="*/ 77218 h 246762"/>
                <a:gd name="connsiteX12" fmla="*/ 8573 w 54292"/>
                <a:gd name="connsiteY12" fmla="*/ 72455 h 246762"/>
                <a:gd name="connsiteX13" fmla="*/ 45720 w 54292"/>
                <a:gd name="connsiteY13" fmla="*/ 72455 h 246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292" h="246762">
                  <a:moveTo>
                    <a:pt x="54293" y="24830"/>
                  </a:moveTo>
                  <a:cubicBezTo>
                    <a:pt x="54293" y="41023"/>
                    <a:pt x="44768" y="49595"/>
                    <a:pt x="27623" y="49595"/>
                  </a:cubicBezTo>
                  <a:cubicBezTo>
                    <a:pt x="10478" y="49595"/>
                    <a:pt x="0" y="40070"/>
                    <a:pt x="0" y="24830"/>
                  </a:cubicBezTo>
                  <a:cubicBezTo>
                    <a:pt x="0" y="8638"/>
                    <a:pt x="9525" y="65"/>
                    <a:pt x="27623" y="65"/>
                  </a:cubicBezTo>
                  <a:cubicBezTo>
                    <a:pt x="44768" y="-887"/>
                    <a:pt x="54293" y="8638"/>
                    <a:pt x="54293" y="24830"/>
                  </a:cubicBezTo>
                  <a:close/>
                  <a:moveTo>
                    <a:pt x="45720" y="72455"/>
                  </a:moveTo>
                  <a:cubicBezTo>
                    <a:pt x="48578" y="72455"/>
                    <a:pt x="50483" y="74360"/>
                    <a:pt x="50483" y="77218"/>
                  </a:cubicBezTo>
                  <a:lnTo>
                    <a:pt x="50483" y="242000"/>
                  </a:lnTo>
                  <a:cubicBezTo>
                    <a:pt x="50483" y="245810"/>
                    <a:pt x="48578" y="246763"/>
                    <a:pt x="45720" y="246763"/>
                  </a:cubicBezTo>
                  <a:lnTo>
                    <a:pt x="8573" y="246763"/>
                  </a:lnTo>
                  <a:cubicBezTo>
                    <a:pt x="5715" y="246763"/>
                    <a:pt x="3810" y="244858"/>
                    <a:pt x="3810" y="242000"/>
                  </a:cubicBezTo>
                  <a:lnTo>
                    <a:pt x="3810" y="77218"/>
                  </a:lnTo>
                  <a:cubicBezTo>
                    <a:pt x="3810" y="74360"/>
                    <a:pt x="5715" y="72455"/>
                    <a:pt x="8573" y="72455"/>
                  </a:cubicBezTo>
                  <a:lnTo>
                    <a:pt x="45720" y="72455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C6D49BA-18C3-3B72-D926-9B4ECC2B73E9}"/>
                </a:ext>
              </a:extLst>
            </p:cNvPr>
            <p:cNvSpPr/>
            <p:nvPr/>
          </p:nvSpPr>
          <p:spPr>
            <a:xfrm>
              <a:off x="10479275" y="627454"/>
              <a:ext cx="14097" cy="73074"/>
            </a:xfrm>
            <a:custGeom>
              <a:avLst/>
              <a:gdLst>
                <a:gd name="connsiteX0" fmla="*/ 41910 w 46672"/>
                <a:gd name="connsiteY0" fmla="*/ 952 h 241935"/>
                <a:gd name="connsiteX1" fmla="*/ 46673 w 46672"/>
                <a:gd name="connsiteY1" fmla="*/ 5715 h 241935"/>
                <a:gd name="connsiteX2" fmla="*/ 46673 w 46672"/>
                <a:gd name="connsiteY2" fmla="*/ 237173 h 241935"/>
                <a:gd name="connsiteX3" fmla="*/ 41910 w 46672"/>
                <a:gd name="connsiteY3" fmla="*/ 241935 h 241935"/>
                <a:gd name="connsiteX4" fmla="*/ 4763 w 46672"/>
                <a:gd name="connsiteY4" fmla="*/ 241935 h 241935"/>
                <a:gd name="connsiteX5" fmla="*/ 0 w 46672"/>
                <a:gd name="connsiteY5" fmla="*/ 237173 h 241935"/>
                <a:gd name="connsiteX6" fmla="*/ 0 w 46672"/>
                <a:gd name="connsiteY6" fmla="*/ 4763 h 241935"/>
                <a:gd name="connsiteX7" fmla="*/ 4763 w 46672"/>
                <a:gd name="connsiteY7" fmla="*/ 0 h 241935"/>
                <a:gd name="connsiteX8" fmla="*/ 41910 w 46672"/>
                <a:gd name="connsiteY8" fmla="*/ 0 h 24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672" h="241935">
                  <a:moveTo>
                    <a:pt x="41910" y="952"/>
                  </a:moveTo>
                  <a:cubicBezTo>
                    <a:pt x="44768" y="952"/>
                    <a:pt x="46673" y="2858"/>
                    <a:pt x="46673" y="5715"/>
                  </a:cubicBezTo>
                  <a:lnTo>
                    <a:pt x="46673" y="237173"/>
                  </a:lnTo>
                  <a:cubicBezTo>
                    <a:pt x="46673" y="240983"/>
                    <a:pt x="44768" y="241935"/>
                    <a:pt x="41910" y="241935"/>
                  </a:cubicBezTo>
                  <a:lnTo>
                    <a:pt x="4763" y="241935"/>
                  </a:lnTo>
                  <a:cubicBezTo>
                    <a:pt x="1905" y="241935"/>
                    <a:pt x="0" y="240030"/>
                    <a:pt x="0" y="237173"/>
                  </a:cubicBezTo>
                  <a:lnTo>
                    <a:pt x="0" y="4763"/>
                  </a:lnTo>
                  <a:cubicBezTo>
                    <a:pt x="0" y="1905"/>
                    <a:pt x="1905" y="0"/>
                    <a:pt x="4763" y="0"/>
                  </a:cubicBezTo>
                  <a:lnTo>
                    <a:pt x="41910" y="0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C52CD0D-0522-1461-1424-1059CE482BB9}"/>
                </a:ext>
              </a:extLst>
            </p:cNvPr>
            <p:cNvSpPr/>
            <p:nvPr/>
          </p:nvSpPr>
          <p:spPr>
            <a:xfrm>
              <a:off x="10502578" y="627741"/>
              <a:ext cx="47181" cy="73074"/>
            </a:xfrm>
            <a:custGeom>
              <a:avLst/>
              <a:gdLst>
                <a:gd name="connsiteX0" fmla="*/ 151448 w 156210"/>
                <a:gd name="connsiteY0" fmla="*/ 0 h 241935"/>
                <a:gd name="connsiteX1" fmla="*/ 156210 w 156210"/>
                <a:gd name="connsiteY1" fmla="*/ 4763 h 241935"/>
                <a:gd name="connsiteX2" fmla="*/ 156210 w 156210"/>
                <a:gd name="connsiteY2" fmla="*/ 228600 h 241935"/>
                <a:gd name="connsiteX3" fmla="*/ 149542 w 156210"/>
                <a:gd name="connsiteY3" fmla="*/ 236220 h 241935"/>
                <a:gd name="connsiteX4" fmla="*/ 80963 w 156210"/>
                <a:gd name="connsiteY4" fmla="*/ 241935 h 241935"/>
                <a:gd name="connsiteX5" fmla="*/ 0 w 156210"/>
                <a:gd name="connsiteY5" fmla="*/ 153352 h 241935"/>
                <a:gd name="connsiteX6" fmla="*/ 71438 w 156210"/>
                <a:gd name="connsiteY6" fmla="*/ 64770 h 241935"/>
                <a:gd name="connsiteX7" fmla="*/ 109538 w 156210"/>
                <a:gd name="connsiteY7" fmla="*/ 66675 h 241935"/>
                <a:gd name="connsiteX8" fmla="*/ 109538 w 156210"/>
                <a:gd name="connsiteY8" fmla="*/ 4763 h 241935"/>
                <a:gd name="connsiteX9" fmla="*/ 114300 w 156210"/>
                <a:gd name="connsiteY9" fmla="*/ 0 h 241935"/>
                <a:gd name="connsiteX10" fmla="*/ 151448 w 156210"/>
                <a:gd name="connsiteY10" fmla="*/ 0 h 241935"/>
                <a:gd name="connsiteX11" fmla="*/ 82867 w 156210"/>
                <a:gd name="connsiteY11" fmla="*/ 104775 h 241935"/>
                <a:gd name="connsiteX12" fmla="*/ 47625 w 156210"/>
                <a:gd name="connsiteY12" fmla="*/ 153352 h 241935"/>
                <a:gd name="connsiteX13" fmla="*/ 80963 w 156210"/>
                <a:gd name="connsiteY13" fmla="*/ 201930 h 241935"/>
                <a:gd name="connsiteX14" fmla="*/ 110490 w 156210"/>
                <a:gd name="connsiteY14" fmla="*/ 200025 h 241935"/>
                <a:gd name="connsiteX15" fmla="*/ 110490 w 156210"/>
                <a:gd name="connsiteY15" fmla="*/ 104775 h 241935"/>
                <a:gd name="connsiteX16" fmla="*/ 82867 w 156210"/>
                <a:gd name="connsiteY16" fmla="*/ 104775 h 24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6210" h="241935">
                  <a:moveTo>
                    <a:pt x="151448" y="0"/>
                  </a:moveTo>
                  <a:cubicBezTo>
                    <a:pt x="155257" y="0"/>
                    <a:pt x="156210" y="1905"/>
                    <a:pt x="156210" y="4763"/>
                  </a:cubicBezTo>
                  <a:lnTo>
                    <a:pt x="156210" y="228600"/>
                  </a:lnTo>
                  <a:cubicBezTo>
                    <a:pt x="156210" y="233363"/>
                    <a:pt x="153352" y="236220"/>
                    <a:pt x="149542" y="236220"/>
                  </a:cubicBezTo>
                  <a:cubicBezTo>
                    <a:pt x="123825" y="240030"/>
                    <a:pt x="102870" y="241935"/>
                    <a:pt x="80963" y="241935"/>
                  </a:cubicBezTo>
                  <a:cubicBezTo>
                    <a:pt x="15240" y="241935"/>
                    <a:pt x="0" y="223838"/>
                    <a:pt x="0" y="153352"/>
                  </a:cubicBezTo>
                  <a:cubicBezTo>
                    <a:pt x="0" y="84773"/>
                    <a:pt x="14288" y="64770"/>
                    <a:pt x="71438" y="64770"/>
                  </a:cubicBezTo>
                  <a:cubicBezTo>
                    <a:pt x="85725" y="64770"/>
                    <a:pt x="98107" y="65723"/>
                    <a:pt x="109538" y="66675"/>
                  </a:cubicBezTo>
                  <a:lnTo>
                    <a:pt x="109538" y="4763"/>
                  </a:lnTo>
                  <a:cubicBezTo>
                    <a:pt x="109538" y="952"/>
                    <a:pt x="110490" y="0"/>
                    <a:pt x="114300" y="0"/>
                  </a:cubicBezTo>
                  <a:lnTo>
                    <a:pt x="151448" y="0"/>
                  </a:lnTo>
                  <a:close/>
                  <a:moveTo>
                    <a:pt x="82867" y="104775"/>
                  </a:moveTo>
                  <a:cubicBezTo>
                    <a:pt x="51435" y="104775"/>
                    <a:pt x="47625" y="113348"/>
                    <a:pt x="47625" y="153352"/>
                  </a:cubicBezTo>
                  <a:cubicBezTo>
                    <a:pt x="47625" y="190500"/>
                    <a:pt x="50482" y="201930"/>
                    <a:pt x="80963" y="201930"/>
                  </a:cubicBezTo>
                  <a:cubicBezTo>
                    <a:pt x="88582" y="201930"/>
                    <a:pt x="101917" y="200977"/>
                    <a:pt x="110490" y="200025"/>
                  </a:cubicBezTo>
                  <a:lnTo>
                    <a:pt x="110490" y="104775"/>
                  </a:lnTo>
                  <a:lnTo>
                    <a:pt x="82867" y="104775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739E712-BB45-C743-9A15-01C2F0757789}"/>
                </a:ext>
              </a:extLst>
            </p:cNvPr>
            <p:cNvSpPr/>
            <p:nvPr/>
          </p:nvSpPr>
          <p:spPr>
            <a:xfrm>
              <a:off x="10559828" y="625708"/>
              <a:ext cx="16398" cy="74532"/>
            </a:xfrm>
            <a:custGeom>
              <a:avLst/>
              <a:gdLst>
                <a:gd name="connsiteX0" fmla="*/ 54292 w 54292"/>
                <a:gd name="connsiteY0" fmla="*/ 24830 h 246762"/>
                <a:gd name="connsiteX1" fmla="*/ 27622 w 54292"/>
                <a:gd name="connsiteY1" fmla="*/ 49595 h 246762"/>
                <a:gd name="connsiteX2" fmla="*/ 0 w 54292"/>
                <a:gd name="connsiteY2" fmla="*/ 24830 h 246762"/>
                <a:gd name="connsiteX3" fmla="*/ 27622 w 54292"/>
                <a:gd name="connsiteY3" fmla="*/ 65 h 246762"/>
                <a:gd name="connsiteX4" fmla="*/ 54292 w 54292"/>
                <a:gd name="connsiteY4" fmla="*/ 24830 h 246762"/>
                <a:gd name="connsiteX5" fmla="*/ 44767 w 54292"/>
                <a:gd name="connsiteY5" fmla="*/ 72455 h 246762"/>
                <a:gd name="connsiteX6" fmla="*/ 49530 w 54292"/>
                <a:gd name="connsiteY6" fmla="*/ 77218 h 246762"/>
                <a:gd name="connsiteX7" fmla="*/ 49530 w 54292"/>
                <a:gd name="connsiteY7" fmla="*/ 242000 h 246762"/>
                <a:gd name="connsiteX8" fmla="*/ 44767 w 54292"/>
                <a:gd name="connsiteY8" fmla="*/ 246763 h 246762"/>
                <a:gd name="connsiteX9" fmla="*/ 7620 w 54292"/>
                <a:gd name="connsiteY9" fmla="*/ 246763 h 246762"/>
                <a:gd name="connsiteX10" fmla="*/ 2857 w 54292"/>
                <a:gd name="connsiteY10" fmla="*/ 242000 h 246762"/>
                <a:gd name="connsiteX11" fmla="*/ 2857 w 54292"/>
                <a:gd name="connsiteY11" fmla="*/ 77218 h 246762"/>
                <a:gd name="connsiteX12" fmla="*/ 7620 w 54292"/>
                <a:gd name="connsiteY12" fmla="*/ 72455 h 246762"/>
                <a:gd name="connsiteX13" fmla="*/ 44767 w 54292"/>
                <a:gd name="connsiteY13" fmla="*/ 72455 h 246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292" h="246762">
                  <a:moveTo>
                    <a:pt x="54292" y="24830"/>
                  </a:moveTo>
                  <a:cubicBezTo>
                    <a:pt x="54292" y="41023"/>
                    <a:pt x="44767" y="49595"/>
                    <a:pt x="27622" y="49595"/>
                  </a:cubicBezTo>
                  <a:cubicBezTo>
                    <a:pt x="10477" y="49595"/>
                    <a:pt x="0" y="40070"/>
                    <a:pt x="0" y="24830"/>
                  </a:cubicBezTo>
                  <a:cubicBezTo>
                    <a:pt x="0" y="8638"/>
                    <a:pt x="9525" y="65"/>
                    <a:pt x="27622" y="65"/>
                  </a:cubicBezTo>
                  <a:cubicBezTo>
                    <a:pt x="44767" y="-887"/>
                    <a:pt x="54292" y="8638"/>
                    <a:pt x="54292" y="24830"/>
                  </a:cubicBezTo>
                  <a:close/>
                  <a:moveTo>
                    <a:pt x="44767" y="72455"/>
                  </a:moveTo>
                  <a:cubicBezTo>
                    <a:pt x="47625" y="72455"/>
                    <a:pt x="49530" y="74360"/>
                    <a:pt x="49530" y="77218"/>
                  </a:cubicBezTo>
                  <a:lnTo>
                    <a:pt x="49530" y="242000"/>
                  </a:lnTo>
                  <a:cubicBezTo>
                    <a:pt x="49530" y="245810"/>
                    <a:pt x="47625" y="246763"/>
                    <a:pt x="44767" y="246763"/>
                  </a:cubicBezTo>
                  <a:lnTo>
                    <a:pt x="7620" y="246763"/>
                  </a:lnTo>
                  <a:cubicBezTo>
                    <a:pt x="4763" y="246763"/>
                    <a:pt x="2857" y="244858"/>
                    <a:pt x="2857" y="242000"/>
                  </a:cubicBezTo>
                  <a:lnTo>
                    <a:pt x="2857" y="77218"/>
                  </a:lnTo>
                  <a:cubicBezTo>
                    <a:pt x="2857" y="74360"/>
                    <a:pt x="4763" y="72455"/>
                    <a:pt x="7620" y="72455"/>
                  </a:cubicBezTo>
                  <a:lnTo>
                    <a:pt x="44767" y="72455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89AC4AF-2D1A-182B-ACCF-83792C6DB573}"/>
                </a:ext>
              </a:extLst>
            </p:cNvPr>
            <p:cNvSpPr/>
            <p:nvPr/>
          </p:nvSpPr>
          <p:spPr>
            <a:xfrm>
              <a:off x="10585721" y="647017"/>
              <a:ext cx="46893" cy="53223"/>
            </a:xfrm>
            <a:custGeom>
              <a:avLst/>
              <a:gdLst>
                <a:gd name="connsiteX0" fmla="*/ 155257 w 155257"/>
                <a:gd name="connsiteY0" fmla="*/ 75247 h 176212"/>
                <a:gd name="connsiteX1" fmla="*/ 155257 w 155257"/>
                <a:gd name="connsiteY1" fmla="*/ 171450 h 176212"/>
                <a:gd name="connsiteX2" fmla="*/ 150495 w 155257"/>
                <a:gd name="connsiteY2" fmla="*/ 176213 h 176212"/>
                <a:gd name="connsiteX3" fmla="*/ 113347 w 155257"/>
                <a:gd name="connsiteY3" fmla="*/ 176213 h 176212"/>
                <a:gd name="connsiteX4" fmla="*/ 108585 w 155257"/>
                <a:gd name="connsiteY4" fmla="*/ 171450 h 176212"/>
                <a:gd name="connsiteX5" fmla="*/ 108585 w 155257"/>
                <a:gd name="connsiteY5" fmla="*/ 87630 h 176212"/>
                <a:gd name="connsiteX6" fmla="*/ 75247 w 155257"/>
                <a:gd name="connsiteY6" fmla="*/ 40957 h 176212"/>
                <a:gd name="connsiteX7" fmla="*/ 46672 w 155257"/>
                <a:gd name="connsiteY7" fmla="*/ 40957 h 176212"/>
                <a:gd name="connsiteX8" fmla="*/ 46672 w 155257"/>
                <a:gd name="connsiteY8" fmla="*/ 171450 h 176212"/>
                <a:gd name="connsiteX9" fmla="*/ 41910 w 155257"/>
                <a:gd name="connsiteY9" fmla="*/ 176213 h 176212"/>
                <a:gd name="connsiteX10" fmla="*/ 4763 w 155257"/>
                <a:gd name="connsiteY10" fmla="*/ 176213 h 176212"/>
                <a:gd name="connsiteX11" fmla="*/ 0 w 155257"/>
                <a:gd name="connsiteY11" fmla="*/ 171450 h 176212"/>
                <a:gd name="connsiteX12" fmla="*/ 0 w 155257"/>
                <a:gd name="connsiteY12" fmla="*/ 10477 h 176212"/>
                <a:gd name="connsiteX13" fmla="*/ 4763 w 155257"/>
                <a:gd name="connsiteY13" fmla="*/ 5715 h 176212"/>
                <a:gd name="connsiteX14" fmla="*/ 79057 w 155257"/>
                <a:gd name="connsiteY14" fmla="*/ 0 h 176212"/>
                <a:gd name="connsiteX15" fmla="*/ 155257 w 155257"/>
                <a:gd name="connsiteY15" fmla="*/ 7524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5257" h="176212">
                  <a:moveTo>
                    <a:pt x="155257" y="75247"/>
                  </a:moveTo>
                  <a:lnTo>
                    <a:pt x="155257" y="171450"/>
                  </a:lnTo>
                  <a:cubicBezTo>
                    <a:pt x="155257" y="175260"/>
                    <a:pt x="153352" y="176213"/>
                    <a:pt x="150495" y="176213"/>
                  </a:cubicBezTo>
                  <a:lnTo>
                    <a:pt x="113347" y="176213"/>
                  </a:lnTo>
                  <a:cubicBezTo>
                    <a:pt x="110490" y="176213"/>
                    <a:pt x="108585" y="174307"/>
                    <a:pt x="108585" y="171450"/>
                  </a:cubicBezTo>
                  <a:lnTo>
                    <a:pt x="108585" y="87630"/>
                  </a:lnTo>
                  <a:cubicBezTo>
                    <a:pt x="108585" y="42863"/>
                    <a:pt x="103822" y="40957"/>
                    <a:pt x="75247" y="40957"/>
                  </a:cubicBezTo>
                  <a:lnTo>
                    <a:pt x="46672" y="40957"/>
                  </a:lnTo>
                  <a:lnTo>
                    <a:pt x="46672" y="171450"/>
                  </a:lnTo>
                  <a:cubicBezTo>
                    <a:pt x="46672" y="175260"/>
                    <a:pt x="44767" y="176213"/>
                    <a:pt x="41910" y="176213"/>
                  </a:cubicBezTo>
                  <a:lnTo>
                    <a:pt x="4763" y="176213"/>
                  </a:lnTo>
                  <a:cubicBezTo>
                    <a:pt x="1905" y="176213"/>
                    <a:pt x="0" y="174307"/>
                    <a:pt x="0" y="171450"/>
                  </a:cubicBezTo>
                  <a:lnTo>
                    <a:pt x="0" y="10477"/>
                  </a:lnTo>
                  <a:cubicBezTo>
                    <a:pt x="0" y="6667"/>
                    <a:pt x="1905" y="6667"/>
                    <a:pt x="4763" y="5715"/>
                  </a:cubicBezTo>
                  <a:cubicBezTo>
                    <a:pt x="25717" y="952"/>
                    <a:pt x="56197" y="0"/>
                    <a:pt x="79057" y="0"/>
                  </a:cubicBezTo>
                  <a:cubicBezTo>
                    <a:pt x="140017" y="952"/>
                    <a:pt x="155257" y="12382"/>
                    <a:pt x="155257" y="75247"/>
                  </a:cubicBez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C3ACD8-4C77-3B34-6551-48F9845D0E12}"/>
                </a:ext>
              </a:extLst>
            </p:cNvPr>
            <p:cNvSpPr/>
            <p:nvPr/>
          </p:nvSpPr>
          <p:spPr>
            <a:xfrm>
              <a:off x="10642108" y="647017"/>
              <a:ext cx="46893" cy="72498"/>
            </a:xfrm>
            <a:custGeom>
              <a:avLst/>
              <a:gdLst>
                <a:gd name="connsiteX0" fmla="*/ 148590 w 155257"/>
                <a:gd name="connsiteY0" fmla="*/ 6667 h 240029"/>
                <a:gd name="connsiteX1" fmla="*/ 155257 w 155257"/>
                <a:gd name="connsiteY1" fmla="*/ 14288 h 240029"/>
                <a:gd name="connsiteX2" fmla="*/ 155257 w 155257"/>
                <a:gd name="connsiteY2" fmla="*/ 172402 h 240029"/>
                <a:gd name="connsiteX3" fmla="*/ 79057 w 155257"/>
                <a:gd name="connsiteY3" fmla="*/ 240030 h 240029"/>
                <a:gd name="connsiteX4" fmla="*/ 21907 w 155257"/>
                <a:gd name="connsiteY4" fmla="*/ 235267 h 240029"/>
                <a:gd name="connsiteX5" fmla="*/ 17145 w 155257"/>
                <a:gd name="connsiteY5" fmla="*/ 230505 h 240029"/>
                <a:gd name="connsiteX6" fmla="*/ 17145 w 155257"/>
                <a:gd name="connsiteY6" fmla="*/ 206692 h 240029"/>
                <a:gd name="connsiteX7" fmla="*/ 21907 w 155257"/>
                <a:gd name="connsiteY7" fmla="*/ 201930 h 240029"/>
                <a:gd name="connsiteX8" fmla="*/ 75248 w 155257"/>
                <a:gd name="connsiteY8" fmla="*/ 201930 h 240029"/>
                <a:gd name="connsiteX9" fmla="*/ 109538 w 155257"/>
                <a:gd name="connsiteY9" fmla="*/ 175260 h 240029"/>
                <a:gd name="connsiteX10" fmla="*/ 109538 w 155257"/>
                <a:gd name="connsiteY10" fmla="*/ 173355 h 240029"/>
                <a:gd name="connsiteX11" fmla="*/ 71438 w 155257"/>
                <a:gd name="connsiteY11" fmla="*/ 177165 h 240029"/>
                <a:gd name="connsiteX12" fmla="*/ 0 w 155257"/>
                <a:gd name="connsiteY12" fmla="*/ 85725 h 240029"/>
                <a:gd name="connsiteX13" fmla="*/ 80963 w 155257"/>
                <a:gd name="connsiteY13" fmla="*/ 0 h 240029"/>
                <a:gd name="connsiteX14" fmla="*/ 148590 w 155257"/>
                <a:gd name="connsiteY14" fmla="*/ 6667 h 240029"/>
                <a:gd name="connsiteX15" fmla="*/ 78105 w 155257"/>
                <a:gd name="connsiteY15" fmla="*/ 40957 h 240029"/>
                <a:gd name="connsiteX16" fmla="*/ 44767 w 155257"/>
                <a:gd name="connsiteY16" fmla="*/ 89535 h 240029"/>
                <a:gd name="connsiteX17" fmla="*/ 80963 w 155257"/>
                <a:gd name="connsiteY17" fmla="*/ 138113 h 240029"/>
                <a:gd name="connsiteX18" fmla="*/ 108585 w 155257"/>
                <a:gd name="connsiteY18" fmla="*/ 136207 h 240029"/>
                <a:gd name="connsiteX19" fmla="*/ 108585 w 155257"/>
                <a:gd name="connsiteY19" fmla="*/ 40957 h 240029"/>
                <a:gd name="connsiteX20" fmla="*/ 78105 w 155257"/>
                <a:gd name="connsiteY20" fmla="*/ 40957 h 24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5257" h="240029">
                  <a:moveTo>
                    <a:pt x="148590" y="6667"/>
                  </a:moveTo>
                  <a:cubicBezTo>
                    <a:pt x="152400" y="7620"/>
                    <a:pt x="155257" y="10477"/>
                    <a:pt x="155257" y="14288"/>
                  </a:cubicBezTo>
                  <a:lnTo>
                    <a:pt x="155257" y="172402"/>
                  </a:lnTo>
                  <a:cubicBezTo>
                    <a:pt x="155257" y="219075"/>
                    <a:pt x="145732" y="240030"/>
                    <a:pt x="79057" y="240030"/>
                  </a:cubicBezTo>
                  <a:cubicBezTo>
                    <a:pt x="60007" y="240030"/>
                    <a:pt x="40005" y="239077"/>
                    <a:pt x="21907" y="235267"/>
                  </a:cubicBezTo>
                  <a:cubicBezTo>
                    <a:pt x="19050" y="235267"/>
                    <a:pt x="17145" y="233363"/>
                    <a:pt x="17145" y="230505"/>
                  </a:cubicBezTo>
                  <a:lnTo>
                    <a:pt x="17145" y="206692"/>
                  </a:lnTo>
                  <a:cubicBezTo>
                    <a:pt x="17145" y="202882"/>
                    <a:pt x="18098" y="201930"/>
                    <a:pt x="21907" y="201930"/>
                  </a:cubicBezTo>
                  <a:lnTo>
                    <a:pt x="75248" y="201930"/>
                  </a:lnTo>
                  <a:cubicBezTo>
                    <a:pt x="102870" y="201930"/>
                    <a:pt x="109538" y="195263"/>
                    <a:pt x="109538" y="175260"/>
                  </a:cubicBezTo>
                  <a:lnTo>
                    <a:pt x="109538" y="173355"/>
                  </a:lnTo>
                  <a:cubicBezTo>
                    <a:pt x="96202" y="176213"/>
                    <a:pt x="84773" y="177165"/>
                    <a:pt x="71438" y="177165"/>
                  </a:cubicBezTo>
                  <a:cubicBezTo>
                    <a:pt x="15240" y="177165"/>
                    <a:pt x="0" y="157163"/>
                    <a:pt x="0" y="85725"/>
                  </a:cubicBezTo>
                  <a:cubicBezTo>
                    <a:pt x="0" y="18097"/>
                    <a:pt x="15240" y="0"/>
                    <a:pt x="80963" y="0"/>
                  </a:cubicBezTo>
                  <a:cubicBezTo>
                    <a:pt x="104775" y="952"/>
                    <a:pt x="130492" y="2857"/>
                    <a:pt x="148590" y="6667"/>
                  </a:cubicBezTo>
                  <a:close/>
                  <a:moveTo>
                    <a:pt x="78105" y="40957"/>
                  </a:moveTo>
                  <a:cubicBezTo>
                    <a:pt x="47625" y="40957"/>
                    <a:pt x="44767" y="52388"/>
                    <a:pt x="44767" y="89535"/>
                  </a:cubicBezTo>
                  <a:cubicBezTo>
                    <a:pt x="44767" y="129540"/>
                    <a:pt x="49530" y="138113"/>
                    <a:pt x="80963" y="138113"/>
                  </a:cubicBezTo>
                  <a:cubicBezTo>
                    <a:pt x="88582" y="138113"/>
                    <a:pt x="100013" y="138113"/>
                    <a:pt x="108585" y="136207"/>
                  </a:cubicBezTo>
                  <a:lnTo>
                    <a:pt x="108585" y="40957"/>
                  </a:lnTo>
                  <a:lnTo>
                    <a:pt x="78105" y="40957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AA0A787-9BED-7877-FCD5-E8A12559716B}"/>
                </a:ext>
              </a:extLst>
            </p:cNvPr>
            <p:cNvSpPr/>
            <p:nvPr/>
          </p:nvSpPr>
          <p:spPr>
            <a:xfrm>
              <a:off x="10716907" y="647017"/>
              <a:ext cx="44880" cy="53798"/>
            </a:xfrm>
            <a:custGeom>
              <a:avLst/>
              <a:gdLst>
                <a:gd name="connsiteX0" fmla="*/ 148590 w 148590"/>
                <a:gd name="connsiteY0" fmla="*/ 54292 h 178117"/>
                <a:gd name="connsiteX1" fmla="*/ 148590 w 148590"/>
                <a:gd name="connsiteY1" fmla="*/ 161925 h 178117"/>
                <a:gd name="connsiteX2" fmla="*/ 141923 w 148590"/>
                <a:gd name="connsiteY2" fmla="*/ 171450 h 178117"/>
                <a:gd name="connsiteX3" fmla="*/ 71438 w 148590"/>
                <a:gd name="connsiteY3" fmla="*/ 178117 h 178117"/>
                <a:gd name="connsiteX4" fmla="*/ 0 w 148590"/>
                <a:gd name="connsiteY4" fmla="*/ 124777 h 178117"/>
                <a:gd name="connsiteX5" fmla="*/ 63818 w 148590"/>
                <a:gd name="connsiteY5" fmla="*/ 73342 h 178117"/>
                <a:gd name="connsiteX6" fmla="*/ 102870 w 148590"/>
                <a:gd name="connsiteY6" fmla="*/ 73342 h 178117"/>
                <a:gd name="connsiteX7" fmla="*/ 102870 w 148590"/>
                <a:gd name="connsiteY7" fmla="*/ 61913 h 178117"/>
                <a:gd name="connsiteX8" fmla="*/ 73343 w 148590"/>
                <a:gd name="connsiteY8" fmla="*/ 40005 h 178117"/>
                <a:gd name="connsiteX9" fmla="*/ 17145 w 148590"/>
                <a:gd name="connsiteY9" fmla="*/ 40005 h 178117"/>
                <a:gd name="connsiteX10" fmla="*/ 12383 w 148590"/>
                <a:gd name="connsiteY10" fmla="*/ 35242 h 178117"/>
                <a:gd name="connsiteX11" fmla="*/ 12383 w 148590"/>
                <a:gd name="connsiteY11" fmla="*/ 9525 h 178117"/>
                <a:gd name="connsiteX12" fmla="*/ 17145 w 148590"/>
                <a:gd name="connsiteY12" fmla="*/ 4763 h 178117"/>
                <a:gd name="connsiteX13" fmla="*/ 73343 w 148590"/>
                <a:gd name="connsiteY13" fmla="*/ 0 h 178117"/>
                <a:gd name="connsiteX14" fmla="*/ 148590 w 148590"/>
                <a:gd name="connsiteY14" fmla="*/ 54292 h 178117"/>
                <a:gd name="connsiteX15" fmla="*/ 66675 w 148590"/>
                <a:gd name="connsiteY15" fmla="*/ 102870 h 178117"/>
                <a:gd name="connsiteX16" fmla="*/ 44768 w 148590"/>
                <a:gd name="connsiteY16" fmla="*/ 121920 h 178117"/>
                <a:gd name="connsiteX17" fmla="*/ 71438 w 148590"/>
                <a:gd name="connsiteY17" fmla="*/ 140970 h 178117"/>
                <a:gd name="connsiteX18" fmla="*/ 102870 w 148590"/>
                <a:gd name="connsiteY18" fmla="*/ 138113 h 178117"/>
                <a:gd name="connsiteX19" fmla="*/ 102870 w 148590"/>
                <a:gd name="connsiteY19" fmla="*/ 103822 h 178117"/>
                <a:gd name="connsiteX20" fmla="*/ 66675 w 148590"/>
                <a:gd name="connsiteY20" fmla="*/ 103822 h 178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" h="178117">
                  <a:moveTo>
                    <a:pt x="148590" y="54292"/>
                  </a:moveTo>
                  <a:lnTo>
                    <a:pt x="148590" y="161925"/>
                  </a:lnTo>
                  <a:cubicBezTo>
                    <a:pt x="148590" y="166688"/>
                    <a:pt x="147638" y="169545"/>
                    <a:pt x="141923" y="171450"/>
                  </a:cubicBezTo>
                  <a:cubicBezTo>
                    <a:pt x="120015" y="176213"/>
                    <a:pt x="92393" y="178117"/>
                    <a:pt x="71438" y="178117"/>
                  </a:cubicBezTo>
                  <a:cubicBezTo>
                    <a:pt x="24765" y="178117"/>
                    <a:pt x="0" y="173355"/>
                    <a:pt x="0" y="124777"/>
                  </a:cubicBezTo>
                  <a:cubicBezTo>
                    <a:pt x="953" y="82867"/>
                    <a:pt x="22860" y="73342"/>
                    <a:pt x="63818" y="73342"/>
                  </a:cubicBezTo>
                  <a:lnTo>
                    <a:pt x="102870" y="73342"/>
                  </a:lnTo>
                  <a:lnTo>
                    <a:pt x="102870" y="61913"/>
                  </a:lnTo>
                  <a:cubicBezTo>
                    <a:pt x="102870" y="46672"/>
                    <a:pt x="93345" y="40005"/>
                    <a:pt x="73343" y="40005"/>
                  </a:cubicBezTo>
                  <a:lnTo>
                    <a:pt x="17145" y="40005"/>
                  </a:lnTo>
                  <a:cubicBezTo>
                    <a:pt x="13335" y="40005"/>
                    <a:pt x="12383" y="39052"/>
                    <a:pt x="12383" y="35242"/>
                  </a:cubicBezTo>
                  <a:lnTo>
                    <a:pt x="12383" y="9525"/>
                  </a:lnTo>
                  <a:cubicBezTo>
                    <a:pt x="12383" y="5715"/>
                    <a:pt x="13335" y="4763"/>
                    <a:pt x="17145" y="4763"/>
                  </a:cubicBezTo>
                  <a:cubicBezTo>
                    <a:pt x="36195" y="952"/>
                    <a:pt x="54293" y="0"/>
                    <a:pt x="73343" y="0"/>
                  </a:cubicBezTo>
                  <a:cubicBezTo>
                    <a:pt x="135255" y="952"/>
                    <a:pt x="148590" y="20955"/>
                    <a:pt x="148590" y="54292"/>
                  </a:cubicBezTo>
                  <a:close/>
                  <a:moveTo>
                    <a:pt x="66675" y="102870"/>
                  </a:moveTo>
                  <a:cubicBezTo>
                    <a:pt x="50483" y="102870"/>
                    <a:pt x="44768" y="108585"/>
                    <a:pt x="44768" y="121920"/>
                  </a:cubicBezTo>
                  <a:cubicBezTo>
                    <a:pt x="44768" y="137160"/>
                    <a:pt x="51435" y="140970"/>
                    <a:pt x="71438" y="140970"/>
                  </a:cubicBezTo>
                  <a:cubicBezTo>
                    <a:pt x="78105" y="140970"/>
                    <a:pt x="93345" y="140017"/>
                    <a:pt x="102870" y="138113"/>
                  </a:cubicBezTo>
                  <a:lnTo>
                    <a:pt x="102870" y="103822"/>
                  </a:lnTo>
                  <a:lnTo>
                    <a:pt x="66675" y="103822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D53C8E-111F-4520-8A3B-4D44F1740A04}"/>
                </a:ext>
              </a:extLst>
            </p:cNvPr>
            <p:cNvSpPr/>
            <p:nvPr/>
          </p:nvSpPr>
          <p:spPr>
            <a:xfrm>
              <a:off x="10787679" y="627166"/>
              <a:ext cx="36249" cy="73074"/>
            </a:xfrm>
            <a:custGeom>
              <a:avLst/>
              <a:gdLst>
                <a:gd name="connsiteX0" fmla="*/ 115253 w 120015"/>
                <a:gd name="connsiteY0" fmla="*/ 2857 h 241935"/>
                <a:gd name="connsiteX1" fmla="*/ 120015 w 120015"/>
                <a:gd name="connsiteY1" fmla="*/ 8573 h 241935"/>
                <a:gd name="connsiteX2" fmla="*/ 120015 w 120015"/>
                <a:gd name="connsiteY2" fmla="*/ 34290 h 241935"/>
                <a:gd name="connsiteX3" fmla="*/ 114300 w 120015"/>
                <a:gd name="connsiteY3" fmla="*/ 39052 h 241935"/>
                <a:gd name="connsiteX4" fmla="*/ 89535 w 120015"/>
                <a:gd name="connsiteY4" fmla="*/ 39052 h 241935"/>
                <a:gd name="connsiteX5" fmla="*/ 72390 w 120015"/>
                <a:gd name="connsiteY5" fmla="*/ 51435 h 241935"/>
                <a:gd name="connsiteX6" fmla="*/ 72390 w 120015"/>
                <a:gd name="connsiteY6" fmla="*/ 67627 h 241935"/>
                <a:gd name="connsiteX7" fmla="*/ 110490 w 120015"/>
                <a:gd name="connsiteY7" fmla="*/ 67627 h 241935"/>
                <a:gd name="connsiteX8" fmla="*/ 114300 w 120015"/>
                <a:gd name="connsiteY8" fmla="*/ 73342 h 241935"/>
                <a:gd name="connsiteX9" fmla="*/ 109538 w 120015"/>
                <a:gd name="connsiteY9" fmla="*/ 99060 h 241935"/>
                <a:gd name="connsiteX10" fmla="*/ 103822 w 120015"/>
                <a:gd name="connsiteY10" fmla="*/ 103823 h 241935"/>
                <a:gd name="connsiteX11" fmla="*/ 72390 w 120015"/>
                <a:gd name="connsiteY11" fmla="*/ 103823 h 241935"/>
                <a:gd name="connsiteX12" fmla="*/ 72390 w 120015"/>
                <a:gd name="connsiteY12" fmla="*/ 237173 h 241935"/>
                <a:gd name="connsiteX13" fmla="*/ 67628 w 120015"/>
                <a:gd name="connsiteY13" fmla="*/ 241935 h 241935"/>
                <a:gd name="connsiteX14" fmla="*/ 30480 w 120015"/>
                <a:gd name="connsiteY14" fmla="*/ 241935 h 241935"/>
                <a:gd name="connsiteX15" fmla="*/ 25717 w 120015"/>
                <a:gd name="connsiteY15" fmla="*/ 237173 h 241935"/>
                <a:gd name="connsiteX16" fmla="*/ 25717 w 120015"/>
                <a:gd name="connsiteY16" fmla="*/ 103823 h 241935"/>
                <a:gd name="connsiteX17" fmla="*/ 5715 w 120015"/>
                <a:gd name="connsiteY17" fmla="*/ 103823 h 241935"/>
                <a:gd name="connsiteX18" fmla="*/ 0 w 120015"/>
                <a:gd name="connsiteY18" fmla="*/ 99060 h 241935"/>
                <a:gd name="connsiteX19" fmla="*/ 0 w 120015"/>
                <a:gd name="connsiteY19" fmla="*/ 72390 h 241935"/>
                <a:gd name="connsiteX20" fmla="*/ 5715 w 120015"/>
                <a:gd name="connsiteY20" fmla="*/ 67627 h 241935"/>
                <a:gd name="connsiteX21" fmla="*/ 25717 w 120015"/>
                <a:gd name="connsiteY21" fmla="*/ 67627 h 241935"/>
                <a:gd name="connsiteX22" fmla="*/ 25717 w 120015"/>
                <a:gd name="connsiteY22" fmla="*/ 43815 h 241935"/>
                <a:gd name="connsiteX23" fmla="*/ 80010 w 120015"/>
                <a:gd name="connsiteY23" fmla="*/ 0 h 241935"/>
                <a:gd name="connsiteX24" fmla="*/ 115253 w 120015"/>
                <a:gd name="connsiteY24" fmla="*/ 2857 h 24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0015" h="241935">
                  <a:moveTo>
                    <a:pt x="115253" y="2857"/>
                  </a:moveTo>
                  <a:cubicBezTo>
                    <a:pt x="119063" y="3810"/>
                    <a:pt x="120015" y="4763"/>
                    <a:pt x="120015" y="8573"/>
                  </a:cubicBezTo>
                  <a:lnTo>
                    <a:pt x="120015" y="34290"/>
                  </a:lnTo>
                  <a:cubicBezTo>
                    <a:pt x="120015" y="38100"/>
                    <a:pt x="118110" y="39052"/>
                    <a:pt x="114300" y="39052"/>
                  </a:cubicBezTo>
                  <a:lnTo>
                    <a:pt x="89535" y="39052"/>
                  </a:lnTo>
                  <a:cubicBezTo>
                    <a:pt x="77153" y="39052"/>
                    <a:pt x="72390" y="40957"/>
                    <a:pt x="72390" y="51435"/>
                  </a:cubicBezTo>
                  <a:lnTo>
                    <a:pt x="72390" y="67627"/>
                  </a:lnTo>
                  <a:lnTo>
                    <a:pt x="110490" y="67627"/>
                  </a:lnTo>
                  <a:cubicBezTo>
                    <a:pt x="114300" y="67627"/>
                    <a:pt x="115253" y="69532"/>
                    <a:pt x="114300" y="73342"/>
                  </a:cubicBezTo>
                  <a:lnTo>
                    <a:pt x="109538" y="99060"/>
                  </a:lnTo>
                  <a:cubicBezTo>
                    <a:pt x="108585" y="101917"/>
                    <a:pt x="106680" y="103823"/>
                    <a:pt x="103822" y="103823"/>
                  </a:cubicBezTo>
                  <a:lnTo>
                    <a:pt x="72390" y="103823"/>
                  </a:lnTo>
                  <a:lnTo>
                    <a:pt x="72390" y="237173"/>
                  </a:lnTo>
                  <a:cubicBezTo>
                    <a:pt x="72390" y="240982"/>
                    <a:pt x="70485" y="241935"/>
                    <a:pt x="67628" y="241935"/>
                  </a:cubicBezTo>
                  <a:lnTo>
                    <a:pt x="30480" y="241935"/>
                  </a:lnTo>
                  <a:cubicBezTo>
                    <a:pt x="27622" y="241935"/>
                    <a:pt x="25717" y="240030"/>
                    <a:pt x="25717" y="237173"/>
                  </a:cubicBezTo>
                  <a:lnTo>
                    <a:pt x="25717" y="103823"/>
                  </a:lnTo>
                  <a:lnTo>
                    <a:pt x="5715" y="103823"/>
                  </a:lnTo>
                  <a:cubicBezTo>
                    <a:pt x="1905" y="103823"/>
                    <a:pt x="0" y="101917"/>
                    <a:pt x="0" y="99060"/>
                  </a:cubicBezTo>
                  <a:lnTo>
                    <a:pt x="0" y="72390"/>
                  </a:lnTo>
                  <a:cubicBezTo>
                    <a:pt x="0" y="69532"/>
                    <a:pt x="1905" y="67627"/>
                    <a:pt x="5715" y="67627"/>
                  </a:cubicBezTo>
                  <a:lnTo>
                    <a:pt x="25717" y="67627"/>
                  </a:lnTo>
                  <a:lnTo>
                    <a:pt x="25717" y="43815"/>
                  </a:lnTo>
                  <a:cubicBezTo>
                    <a:pt x="25717" y="4763"/>
                    <a:pt x="52388" y="0"/>
                    <a:pt x="80010" y="0"/>
                  </a:cubicBezTo>
                  <a:cubicBezTo>
                    <a:pt x="91440" y="0"/>
                    <a:pt x="103822" y="952"/>
                    <a:pt x="115253" y="2857"/>
                  </a:cubicBez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F3C8EDD-88A8-82C0-481C-9FD9DCD3A19F}"/>
                </a:ext>
              </a:extLst>
            </p:cNvPr>
            <p:cNvSpPr/>
            <p:nvPr/>
          </p:nvSpPr>
          <p:spPr>
            <a:xfrm>
              <a:off x="10828531" y="647592"/>
              <a:ext cx="46606" cy="53223"/>
            </a:xfrm>
            <a:custGeom>
              <a:avLst/>
              <a:gdLst>
                <a:gd name="connsiteX0" fmla="*/ 149542 w 154304"/>
                <a:gd name="connsiteY0" fmla="*/ 0 h 176212"/>
                <a:gd name="connsiteX1" fmla="*/ 154305 w 154304"/>
                <a:gd name="connsiteY1" fmla="*/ 4763 h 176212"/>
                <a:gd name="connsiteX2" fmla="*/ 154305 w 154304"/>
                <a:gd name="connsiteY2" fmla="*/ 164783 h 176212"/>
                <a:gd name="connsiteX3" fmla="*/ 149542 w 154304"/>
                <a:gd name="connsiteY3" fmla="*/ 170498 h 176212"/>
                <a:gd name="connsiteX4" fmla="*/ 75248 w 154304"/>
                <a:gd name="connsiteY4" fmla="*/ 176213 h 176212"/>
                <a:gd name="connsiteX5" fmla="*/ 0 w 154304"/>
                <a:gd name="connsiteY5" fmla="*/ 100965 h 176212"/>
                <a:gd name="connsiteX6" fmla="*/ 0 w 154304"/>
                <a:gd name="connsiteY6" fmla="*/ 4763 h 176212"/>
                <a:gd name="connsiteX7" fmla="*/ 4763 w 154304"/>
                <a:gd name="connsiteY7" fmla="*/ 0 h 176212"/>
                <a:gd name="connsiteX8" fmla="*/ 41910 w 154304"/>
                <a:gd name="connsiteY8" fmla="*/ 0 h 176212"/>
                <a:gd name="connsiteX9" fmla="*/ 46673 w 154304"/>
                <a:gd name="connsiteY9" fmla="*/ 4763 h 176212"/>
                <a:gd name="connsiteX10" fmla="*/ 46673 w 154304"/>
                <a:gd name="connsiteY10" fmla="*/ 88583 h 176212"/>
                <a:gd name="connsiteX11" fmla="*/ 80010 w 154304"/>
                <a:gd name="connsiteY11" fmla="*/ 135255 h 176212"/>
                <a:gd name="connsiteX12" fmla="*/ 107633 w 154304"/>
                <a:gd name="connsiteY12" fmla="*/ 135255 h 176212"/>
                <a:gd name="connsiteX13" fmla="*/ 107633 w 154304"/>
                <a:gd name="connsiteY13" fmla="*/ 4763 h 176212"/>
                <a:gd name="connsiteX14" fmla="*/ 112395 w 154304"/>
                <a:gd name="connsiteY14" fmla="*/ 0 h 176212"/>
                <a:gd name="connsiteX15" fmla="*/ 149542 w 154304"/>
                <a:gd name="connsiteY15" fmla="*/ 0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4304" h="176212">
                  <a:moveTo>
                    <a:pt x="149542" y="0"/>
                  </a:moveTo>
                  <a:cubicBezTo>
                    <a:pt x="152400" y="0"/>
                    <a:pt x="154305" y="1905"/>
                    <a:pt x="154305" y="4763"/>
                  </a:cubicBezTo>
                  <a:lnTo>
                    <a:pt x="154305" y="164783"/>
                  </a:lnTo>
                  <a:cubicBezTo>
                    <a:pt x="154305" y="168592"/>
                    <a:pt x="153353" y="169545"/>
                    <a:pt x="149542" y="170498"/>
                  </a:cubicBezTo>
                  <a:cubicBezTo>
                    <a:pt x="128588" y="174308"/>
                    <a:pt x="98108" y="176213"/>
                    <a:pt x="75248" y="176213"/>
                  </a:cubicBezTo>
                  <a:cubicBezTo>
                    <a:pt x="15240" y="176213"/>
                    <a:pt x="0" y="164783"/>
                    <a:pt x="0" y="100965"/>
                  </a:cubicBezTo>
                  <a:lnTo>
                    <a:pt x="0" y="4763"/>
                  </a:lnTo>
                  <a:cubicBezTo>
                    <a:pt x="0" y="1905"/>
                    <a:pt x="1905" y="0"/>
                    <a:pt x="4763" y="0"/>
                  </a:cubicBezTo>
                  <a:lnTo>
                    <a:pt x="41910" y="0"/>
                  </a:lnTo>
                  <a:cubicBezTo>
                    <a:pt x="44767" y="0"/>
                    <a:pt x="46673" y="1905"/>
                    <a:pt x="46673" y="4763"/>
                  </a:cubicBezTo>
                  <a:lnTo>
                    <a:pt x="46673" y="88583"/>
                  </a:lnTo>
                  <a:cubicBezTo>
                    <a:pt x="46673" y="133350"/>
                    <a:pt x="51435" y="135255"/>
                    <a:pt x="80010" y="135255"/>
                  </a:cubicBezTo>
                  <a:lnTo>
                    <a:pt x="107633" y="135255"/>
                  </a:lnTo>
                  <a:lnTo>
                    <a:pt x="107633" y="4763"/>
                  </a:lnTo>
                  <a:cubicBezTo>
                    <a:pt x="107633" y="1905"/>
                    <a:pt x="109538" y="0"/>
                    <a:pt x="112395" y="0"/>
                  </a:cubicBezTo>
                  <a:lnTo>
                    <a:pt x="149542" y="0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92EE939-DA49-2A8B-6640-4F3B50318B90}"/>
                </a:ext>
              </a:extLst>
            </p:cNvPr>
            <p:cNvSpPr/>
            <p:nvPr/>
          </p:nvSpPr>
          <p:spPr>
            <a:xfrm>
              <a:off x="10882330" y="633134"/>
              <a:ext cx="31934" cy="67968"/>
            </a:xfrm>
            <a:custGeom>
              <a:avLst/>
              <a:gdLst>
                <a:gd name="connsiteX0" fmla="*/ 64770 w 105727"/>
                <a:gd name="connsiteY0" fmla="*/ 243 h 225032"/>
                <a:gd name="connsiteX1" fmla="*/ 69533 w 105727"/>
                <a:gd name="connsiteY1" fmla="*/ 5005 h 225032"/>
                <a:gd name="connsiteX2" fmla="*/ 69533 w 105727"/>
                <a:gd name="connsiteY2" fmla="*/ 49773 h 225032"/>
                <a:gd name="connsiteX3" fmla="*/ 98108 w 105727"/>
                <a:gd name="connsiteY3" fmla="*/ 49773 h 225032"/>
                <a:gd name="connsiteX4" fmla="*/ 103823 w 105727"/>
                <a:gd name="connsiteY4" fmla="*/ 54535 h 225032"/>
                <a:gd name="connsiteX5" fmla="*/ 103823 w 105727"/>
                <a:gd name="connsiteY5" fmla="*/ 79300 h 225032"/>
                <a:gd name="connsiteX6" fmla="*/ 98108 w 105727"/>
                <a:gd name="connsiteY6" fmla="*/ 84063 h 225032"/>
                <a:gd name="connsiteX7" fmla="*/ 69533 w 105727"/>
                <a:gd name="connsiteY7" fmla="*/ 84063 h 225032"/>
                <a:gd name="connsiteX8" fmla="*/ 69533 w 105727"/>
                <a:gd name="connsiteY8" fmla="*/ 168835 h 225032"/>
                <a:gd name="connsiteX9" fmla="*/ 87630 w 105727"/>
                <a:gd name="connsiteY9" fmla="*/ 185028 h 225032"/>
                <a:gd name="connsiteX10" fmla="*/ 100013 w 105727"/>
                <a:gd name="connsiteY10" fmla="*/ 185028 h 225032"/>
                <a:gd name="connsiteX11" fmla="*/ 105728 w 105727"/>
                <a:gd name="connsiteY11" fmla="*/ 189790 h 225032"/>
                <a:gd name="connsiteX12" fmla="*/ 105728 w 105727"/>
                <a:gd name="connsiteY12" fmla="*/ 216460 h 225032"/>
                <a:gd name="connsiteX13" fmla="*/ 100965 w 105727"/>
                <a:gd name="connsiteY13" fmla="*/ 222175 h 225032"/>
                <a:gd name="connsiteX14" fmla="*/ 74295 w 105727"/>
                <a:gd name="connsiteY14" fmla="*/ 225033 h 225032"/>
                <a:gd name="connsiteX15" fmla="*/ 22860 w 105727"/>
                <a:gd name="connsiteY15" fmla="*/ 185028 h 225032"/>
                <a:gd name="connsiteX16" fmla="*/ 22860 w 105727"/>
                <a:gd name="connsiteY16" fmla="*/ 83110 h 225032"/>
                <a:gd name="connsiteX17" fmla="*/ 4763 w 105727"/>
                <a:gd name="connsiteY17" fmla="*/ 83110 h 225032"/>
                <a:gd name="connsiteX18" fmla="*/ 0 w 105727"/>
                <a:gd name="connsiteY18" fmla="*/ 78348 h 225032"/>
                <a:gd name="connsiteX19" fmla="*/ 0 w 105727"/>
                <a:gd name="connsiteY19" fmla="*/ 53583 h 225032"/>
                <a:gd name="connsiteX20" fmla="*/ 4763 w 105727"/>
                <a:gd name="connsiteY20" fmla="*/ 48820 h 225032"/>
                <a:gd name="connsiteX21" fmla="*/ 22860 w 105727"/>
                <a:gd name="connsiteY21" fmla="*/ 48820 h 225032"/>
                <a:gd name="connsiteX22" fmla="*/ 22860 w 105727"/>
                <a:gd name="connsiteY22" fmla="*/ 14530 h 225032"/>
                <a:gd name="connsiteX23" fmla="*/ 27623 w 105727"/>
                <a:gd name="connsiteY23" fmla="*/ 9768 h 225032"/>
                <a:gd name="connsiteX24" fmla="*/ 64770 w 105727"/>
                <a:gd name="connsiteY24" fmla="*/ 243 h 225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727" h="225032">
                  <a:moveTo>
                    <a:pt x="64770" y="243"/>
                  </a:moveTo>
                  <a:cubicBezTo>
                    <a:pt x="67628" y="-710"/>
                    <a:pt x="69533" y="1195"/>
                    <a:pt x="69533" y="5005"/>
                  </a:cubicBezTo>
                  <a:lnTo>
                    <a:pt x="69533" y="49773"/>
                  </a:lnTo>
                  <a:lnTo>
                    <a:pt x="98108" y="49773"/>
                  </a:lnTo>
                  <a:cubicBezTo>
                    <a:pt x="101918" y="49773"/>
                    <a:pt x="103823" y="51678"/>
                    <a:pt x="103823" y="54535"/>
                  </a:cubicBezTo>
                  <a:lnTo>
                    <a:pt x="103823" y="79300"/>
                  </a:lnTo>
                  <a:cubicBezTo>
                    <a:pt x="103823" y="82158"/>
                    <a:pt x="101918" y="84063"/>
                    <a:pt x="98108" y="84063"/>
                  </a:cubicBezTo>
                  <a:lnTo>
                    <a:pt x="69533" y="84063"/>
                  </a:lnTo>
                  <a:lnTo>
                    <a:pt x="69533" y="168835"/>
                  </a:lnTo>
                  <a:cubicBezTo>
                    <a:pt x="69533" y="182170"/>
                    <a:pt x="74295" y="185028"/>
                    <a:pt x="87630" y="185028"/>
                  </a:cubicBezTo>
                  <a:lnTo>
                    <a:pt x="100013" y="185028"/>
                  </a:lnTo>
                  <a:cubicBezTo>
                    <a:pt x="103823" y="185028"/>
                    <a:pt x="105728" y="185980"/>
                    <a:pt x="105728" y="189790"/>
                  </a:cubicBezTo>
                  <a:lnTo>
                    <a:pt x="105728" y="216460"/>
                  </a:lnTo>
                  <a:cubicBezTo>
                    <a:pt x="105728" y="220270"/>
                    <a:pt x="103823" y="222175"/>
                    <a:pt x="100965" y="222175"/>
                  </a:cubicBezTo>
                  <a:cubicBezTo>
                    <a:pt x="90488" y="224080"/>
                    <a:pt x="80963" y="225033"/>
                    <a:pt x="74295" y="225033"/>
                  </a:cubicBezTo>
                  <a:cubicBezTo>
                    <a:pt x="47625" y="225033"/>
                    <a:pt x="22860" y="224080"/>
                    <a:pt x="22860" y="185028"/>
                  </a:cubicBezTo>
                  <a:lnTo>
                    <a:pt x="22860" y="83110"/>
                  </a:lnTo>
                  <a:lnTo>
                    <a:pt x="4763" y="83110"/>
                  </a:lnTo>
                  <a:cubicBezTo>
                    <a:pt x="953" y="83110"/>
                    <a:pt x="0" y="81205"/>
                    <a:pt x="0" y="78348"/>
                  </a:cubicBezTo>
                  <a:lnTo>
                    <a:pt x="0" y="53583"/>
                  </a:lnTo>
                  <a:cubicBezTo>
                    <a:pt x="0" y="50725"/>
                    <a:pt x="1905" y="48820"/>
                    <a:pt x="4763" y="48820"/>
                  </a:cubicBezTo>
                  <a:lnTo>
                    <a:pt x="22860" y="48820"/>
                  </a:lnTo>
                  <a:lnTo>
                    <a:pt x="22860" y="14530"/>
                  </a:lnTo>
                  <a:cubicBezTo>
                    <a:pt x="22860" y="11673"/>
                    <a:pt x="23813" y="9768"/>
                    <a:pt x="27623" y="9768"/>
                  </a:cubicBezTo>
                  <a:lnTo>
                    <a:pt x="64770" y="243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D4B16DD-F5E6-7B83-5BD1-C868DDC7235A}"/>
                </a:ext>
              </a:extLst>
            </p:cNvPr>
            <p:cNvSpPr/>
            <p:nvPr/>
          </p:nvSpPr>
          <p:spPr>
            <a:xfrm>
              <a:off x="10921456" y="647592"/>
              <a:ext cx="46606" cy="53223"/>
            </a:xfrm>
            <a:custGeom>
              <a:avLst/>
              <a:gdLst>
                <a:gd name="connsiteX0" fmla="*/ 149542 w 154304"/>
                <a:gd name="connsiteY0" fmla="*/ 0 h 176212"/>
                <a:gd name="connsiteX1" fmla="*/ 154305 w 154304"/>
                <a:gd name="connsiteY1" fmla="*/ 4763 h 176212"/>
                <a:gd name="connsiteX2" fmla="*/ 154305 w 154304"/>
                <a:gd name="connsiteY2" fmla="*/ 164783 h 176212"/>
                <a:gd name="connsiteX3" fmla="*/ 149542 w 154304"/>
                <a:gd name="connsiteY3" fmla="*/ 170498 h 176212"/>
                <a:gd name="connsiteX4" fmla="*/ 75247 w 154304"/>
                <a:gd name="connsiteY4" fmla="*/ 176213 h 176212"/>
                <a:gd name="connsiteX5" fmla="*/ 0 w 154304"/>
                <a:gd name="connsiteY5" fmla="*/ 100965 h 176212"/>
                <a:gd name="connsiteX6" fmla="*/ 0 w 154304"/>
                <a:gd name="connsiteY6" fmla="*/ 4763 h 176212"/>
                <a:gd name="connsiteX7" fmla="*/ 4763 w 154304"/>
                <a:gd name="connsiteY7" fmla="*/ 0 h 176212"/>
                <a:gd name="connsiteX8" fmla="*/ 41910 w 154304"/>
                <a:gd name="connsiteY8" fmla="*/ 0 h 176212"/>
                <a:gd name="connsiteX9" fmla="*/ 46672 w 154304"/>
                <a:gd name="connsiteY9" fmla="*/ 4763 h 176212"/>
                <a:gd name="connsiteX10" fmla="*/ 46672 w 154304"/>
                <a:gd name="connsiteY10" fmla="*/ 88583 h 176212"/>
                <a:gd name="connsiteX11" fmla="*/ 80010 w 154304"/>
                <a:gd name="connsiteY11" fmla="*/ 135255 h 176212"/>
                <a:gd name="connsiteX12" fmla="*/ 107633 w 154304"/>
                <a:gd name="connsiteY12" fmla="*/ 135255 h 176212"/>
                <a:gd name="connsiteX13" fmla="*/ 107633 w 154304"/>
                <a:gd name="connsiteY13" fmla="*/ 4763 h 176212"/>
                <a:gd name="connsiteX14" fmla="*/ 112395 w 154304"/>
                <a:gd name="connsiteY14" fmla="*/ 0 h 176212"/>
                <a:gd name="connsiteX15" fmla="*/ 149542 w 154304"/>
                <a:gd name="connsiteY15" fmla="*/ 0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4304" h="176212">
                  <a:moveTo>
                    <a:pt x="149542" y="0"/>
                  </a:moveTo>
                  <a:cubicBezTo>
                    <a:pt x="152400" y="0"/>
                    <a:pt x="154305" y="1905"/>
                    <a:pt x="154305" y="4763"/>
                  </a:cubicBezTo>
                  <a:lnTo>
                    <a:pt x="154305" y="164783"/>
                  </a:lnTo>
                  <a:cubicBezTo>
                    <a:pt x="154305" y="168592"/>
                    <a:pt x="153353" y="169545"/>
                    <a:pt x="149542" y="170498"/>
                  </a:cubicBezTo>
                  <a:cubicBezTo>
                    <a:pt x="128588" y="174308"/>
                    <a:pt x="98108" y="176213"/>
                    <a:pt x="75247" y="176213"/>
                  </a:cubicBezTo>
                  <a:cubicBezTo>
                    <a:pt x="15240" y="176213"/>
                    <a:pt x="0" y="164783"/>
                    <a:pt x="0" y="100965"/>
                  </a:cubicBezTo>
                  <a:lnTo>
                    <a:pt x="0" y="4763"/>
                  </a:lnTo>
                  <a:cubicBezTo>
                    <a:pt x="0" y="1905"/>
                    <a:pt x="1905" y="0"/>
                    <a:pt x="4763" y="0"/>
                  </a:cubicBezTo>
                  <a:lnTo>
                    <a:pt x="41910" y="0"/>
                  </a:lnTo>
                  <a:cubicBezTo>
                    <a:pt x="44767" y="0"/>
                    <a:pt x="46672" y="1905"/>
                    <a:pt x="46672" y="4763"/>
                  </a:cubicBezTo>
                  <a:lnTo>
                    <a:pt x="46672" y="88583"/>
                  </a:lnTo>
                  <a:cubicBezTo>
                    <a:pt x="46672" y="133350"/>
                    <a:pt x="51435" y="135255"/>
                    <a:pt x="80010" y="135255"/>
                  </a:cubicBezTo>
                  <a:lnTo>
                    <a:pt x="107633" y="135255"/>
                  </a:lnTo>
                  <a:lnTo>
                    <a:pt x="107633" y="4763"/>
                  </a:lnTo>
                  <a:cubicBezTo>
                    <a:pt x="107633" y="1905"/>
                    <a:pt x="109538" y="0"/>
                    <a:pt x="112395" y="0"/>
                  </a:cubicBezTo>
                  <a:lnTo>
                    <a:pt x="149542" y="0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6CFDC2E-87CA-71B7-C428-4351F2D82929}"/>
                </a:ext>
              </a:extLst>
            </p:cNvPr>
            <p:cNvSpPr/>
            <p:nvPr/>
          </p:nvSpPr>
          <p:spPr>
            <a:xfrm>
              <a:off x="10978994" y="647305"/>
              <a:ext cx="31071" cy="53223"/>
            </a:xfrm>
            <a:custGeom>
              <a:avLst/>
              <a:gdLst>
                <a:gd name="connsiteX0" fmla="*/ 98108 w 102870"/>
                <a:gd name="connsiteY0" fmla="*/ 2857 h 176212"/>
                <a:gd name="connsiteX1" fmla="*/ 102870 w 102870"/>
                <a:gd name="connsiteY1" fmla="*/ 9525 h 176212"/>
                <a:gd name="connsiteX2" fmla="*/ 102870 w 102870"/>
                <a:gd name="connsiteY2" fmla="*/ 35242 h 176212"/>
                <a:gd name="connsiteX3" fmla="*/ 97155 w 102870"/>
                <a:gd name="connsiteY3" fmla="*/ 40005 h 176212"/>
                <a:gd name="connsiteX4" fmla="*/ 67628 w 102870"/>
                <a:gd name="connsiteY4" fmla="*/ 40005 h 176212"/>
                <a:gd name="connsiteX5" fmla="*/ 45720 w 102870"/>
                <a:gd name="connsiteY5" fmla="*/ 56198 h 176212"/>
                <a:gd name="connsiteX6" fmla="*/ 45720 w 102870"/>
                <a:gd name="connsiteY6" fmla="*/ 171450 h 176212"/>
                <a:gd name="connsiteX7" fmla="*/ 40958 w 102870"/>
                <a:gd name="connsiteY7" fmla="*/ 176213 h 176212"/>
                <a:gd name="connsiteX8" fmla="*/ 4763 w 102870"/>
                <a:gd name="connsiteY8" fmla="*/ 176213 h 176212"/>
                <a:gd name="connsiteX9" fmla="*/ 0 w 102870"/>
                <a:gd name="connsiteY9" fmla="*/ 171450 h 176212"/>
                <a:gd name="connsiteX10" fmla="*/ 0 w 102870"/>
                <a:gd name="connsiteY10" fmla="*/ 43815 h 176212"/>
                <a:gd name="connsiteX11" fmla="*/ 56197 w 102870"/>
                <a:gd name="connsiteY11" fmla="*/ 0 h 176212"/>
                <a:gd name="connsiteX12" fmla="*/ 98108 w 102870"/>
                <a:gd name="connsiteY12" fmla="*/ 285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2870" h="176212">
                  <a:moveTo>
                    <a:pt x="98108" y="2857"/>
                  </a:moveTo>
                  <a:cubicBezTo>
                    <a:pt x="101917" y="3810"/>
                    <a:pt x="102870" y="4763"/>
                    <a:pt x="102870" y="9525"/>
                  </a:cubicBezTo>
                  <a:lnTo>
                    <a:pt x="102870" y="35242"/>
                  </a:lnTo>
                  <a:cubicBezTo>
                    <a:pt x="102870" y="38100"/>
                    <a:pt x="100965" y="40005"/>
                    <a:pt x="97155" y="40005"/>
                  </a:cubicBezTo>
                  <a:lnTo>
                    <a:pt x="67628" y="40005"/>
                  </a:lnTo>
                  <a:cubicBezTo>
                    <a:pt x="51435" y="40005"/>
                    <a:pt x="45720" y="42863"/>
                    <a:pt x="45720" y="56198"/>
                  </a:cubicBezTo>
                  <a:lnTo>
                    <a:pt x="45720" y="171450"/>
                  </a:lnTo>
                  <a:cubicBezTo>
                    <a:pt x="45720" y="175260"/>
                    <a:pt x="43815" y="176213"/>
                    <a:pt x="40958" y="176213"/>
                  </a:cubicBezTo>
                  <a:lnTo>
                    <a:pt x="4763" y="176213"/>
                  </a:lnTo>
                  <a:cubicBezTo>
                    <a:pt x="1905" y="176213"/>
                    <a:pt x="0" y="174307"/>
                    <a:pt x="0" y="171450"/>
                  </a:cubicBezTo>
                  <a:lnTo>
                    <a:pt x="0" y="43815"/>
                  </a:lnTo>
                  <a:cubicBezTo>
                    <a:pt x="0" y="4763"/>
                    <a:pt x="27622" y="0"/>
                    <a:pt x="56197" y="0"/>
                  </a:cubicBezTo>
                  <a:cubicBezTo>
                    <a:pt x="65722" y="0"/>
                    <a:pt x="86678" y="952"/>
                    <a:pt x="98108" y="2857"/>
                  </a:cubicBez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7956CD-ED45-D90C-01E2-43B2B7A1E527}"/>
                </a:ext>
              </a:extLst>
            </p:cNvPr>
            <p:cNvSpPr/>
            <p:nvPr/>
          </p:nvSpPr>
          <p:spPr>
            <a:xfrm>
              <a:off x="11015531" y="647581"/>
              <a:ext cx="46318" cy="53521"/>
            </a:xfrm>
            <a:custGeom>
              <a:avLst/>
              <a:gdLst>
                <a:gd name="connsiteX0" fmla="*/ 153353 w 153352"/>
                <a:gd name="connsiteY0" fmla="*/ 85762 h 177201"/>
                <a:gd name="connsiteX1" fmla="*/ 153353 w 153352"/>
                <a:gd name="connsiteY1" fmla="*/ 95287 h 177201"/>
                <a:gd name="connsiteX2" fmla="*/ 143828 w 153352"/>
                <a:gd name="connsiteY2" fmla="*/ 103860 h 177201"/>
                <a:gd name="connsiteX3" fmla="*/ 46673 w 153352"/>
                <a:gd name="connsiteY3" fmla="*/ 103860 h 177201"/>
                <a:gd name="connsiteX4" fmla="*/ 81915 w 153352"/>
                <a:gd name="connsiteY4" fmla="*/ 137197 h 177201"/>
                <a:gd name="connsiteX5" fmla="*/ 137160 w 153352"/>
                <a:gd name="connsiteY5" fmla="*/ 137197 h 177201"/>
                <a:gd name="connsiteX6" fmla="*/ 141923 w 153352"/>
                <a:gd name="connsiteY6" fmla="*/ 141960 h 177201"/>
                <a:gd name="connsiteX7" fmla="*/ 141923 w 153352"/>
                <a:gd name="connsiteY7" fmla="*/ 167677 h 177201"/>
                <a:gd name="connsiteX8" fmla="*/ 137160 w 153352"/>
                <a:gd name="connsiteY8" fmla="*/ 172439 h 177201"/>
                <a:gd name="connsiteX9" fmla="*/ 78105 w 153352"/>
                <a:gd name="connsiteY9" fmla="*/ 177202 h 177201"/>
                <a:gd name="connsiteX10" fmla="*/ 0 w 153352"/>
                <a:gd name="connsiteY10" fmla="*/ 88620 h 177201"/>
                <a:gd name="connsiteX11" fmla="*/ 78105 w 153352"/>
                <a:gd name="connsiteY11" fmla="*/ 37 h 177201"/>
                <a:gd name="connsiteX12" fmla="*/ 153353 w 153352"/>
                <a:gd name="connsiteY12" fmla="*/ 85762 h 177201"/>
                <a:gd name="connsiteX13" fmla="*/ 45720 w 153352"/>
                <a:gd name="connsiteY13" fmla="*/ 73379 h 177201"/>
                <a:gd name="connsiteX14" fmla="*/ 107633 w 153352"/>
                <a:gd name="connsiteY14" fmla="*/ 73379 h 177201"/>
                <a:gd name="connsiteX15" fmla="*/ 77153 w 153352"/>
                <a:gd name="connsiteY15" fmla="*/ 39089 h 177201"/>
                <a:gd name="connsiteX16" fmla="*/ 45720 w 153352"/>
                <a:gd name="connsiteY16" fmla="*/ 73379 h 177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3352" h="177201">
                  <a:moveTo>
                    <a:pt x="153353" y="85762"/>
                  </a:moveTo>
                  <a:lnTo>
                    <a:pt x="153353" y="95287"/>
                  </a:lnTo>
                  <a:cubicBezTo>
                    <a:pt x="153353" y="101954"/>
                    <a:pt x="151448" y="103860"/>
                    <a:pt x="143828" y="103860"/>
                  </a:cubicBezTo>
                  <a:lnTo>
                    <a:pt x="46673" y="103860"/>
                  </a:lnTo>
                  <a:cubicBezTo>
                    <a:pt x="47625" y="131482"/>
                    <a:pt x="54292" y="137197"/>
                    <a:pt x="81915" y="137197"/>
                  </a:cubicBezTo>
                  <a:lnTo>
                    <a:pt x="137160" y="137197"/>
                  </a:lnTo>
                  <a:cubicBezTo>
                    <a:pt x="140017" y="137197"/>
                    <a:pt x="141923" y="139102"/>
                    <a:pt x="141923" y="141960"/>
                  </a:cubicBezTo>
                  <a:lnTo>
                    <a:pt x="141923" y="167677"/>
                  </a:lnTo>
                  <a:cubicBezTo>
                    <a:pt x="141923" y="171487"/>
                    <a:pt x="140017" y="172439"/>
                    <a:pt x="137160" y="172439"/>
                  </a:cubicBezTo>
                  <a:cubicBezTo>
                    <a:pt x="120967" y="176250"/>
                    <a:pt x="98108" y="177202"/>
                    <a:pt x="78105" y="177202"/>
                  </a:cubicBezTo>
                  <a:cubicBezTo>
                    <a:pt x="15240" y="177202"/>
                    <a:pt x="0" y="159104"/>
                    <a:pt x="0" y="88620"/>
                  </a:cubicBezTo>
                  <a:cubicBezTo>
                    <a:pt x="0" y="17182"/>
                    <a:pt x="15240" y="37"/>
                    <a:pt x="78105" y="37"/>
                  </a:cubicBezTo>
                  <a:cubicBezTo>
                    <a:pt x="138113" y="-915"/>
                    <a:pt x="153353" y="16229"/>
                    <a:pt x="153353" y="85762"/>
                  </a:cubicBezTo>
                  <a:close/>
                  <a:moveTo>
                    <a:pt x="45720" y="73379"/>
                  </a:moveTo>
                  <a:lnTo>
                    <a:pt x="107633" y="73379"/>
                  </a:lnTo>
                  <a:cubicBezTo>
                    <a:pt x="107633" y="45757"/>
                    <a:pt x="100013" y="39089"/>
                    <a:pt x="77153" y="39089"/>
                  </a:cubicBezTo>
                  <a:cubicBezTo>
                    <a:pt x="54292" y="39089"/>
                    <a:pt x="46673" y="45757"/>
                    <a:pt x="45720" y="73379"/>
                  </a:cubicBez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4E428F3-F2F4-A04A-2F1F-D8DD8E6E70A1}"/>
                </a:ext>
              </a:extLst>
            </p:cNvPr>
            <p:cNvSpPr/>
            <p:nvPr/>
          </p:nvSpPr>
          <p:spPr>
            <a:xfrm>
              <a:off x="11087350" y="649031"/>
              <a:ext cx="72705" cy="51784"/>
            </a:xfrm>
            <a:custGeom>
              <a:avLst/>
              <a:gdLst>
                <a:gd name="connsiteX0" fmla="*/ 236563 w 240716"/>
                <a:gd name="connsiteY0" fmla="*/ 0 h 171450"/>
                <a:gd name="connsiteX1" fmla="*/ 240373 w 240716"/>
                <a:gd name="connsiteY1" fmla="*/ 4763 h 171450"/>
                <a:gd name="connsiteX2" fmla="*/ 212751 w 240716"/>
                <a:gd name="connsiteY2" fmla="*/ 136208 h 171450"/>
                <a:gd name="connsiteX3" fmla="*/ 176556 w 240716"/>
                <a:gd name="connsiteY3" fmla="*/ 171450 h 171450"/>
                <a:gd name="connsiteX4" fmla="*/ 140361 w 240716"/>
                <a:gd name="connsiteY4" fmla="*/ 136208 h 171450"/>
                <a:gd name="connsiteX5" fmla="*/ 120358 w 240716"/>
                <a:gd name="connsiteY5" fmla="*/ 49530 h 171450"/>
                <a:gd name="connsiteX6" fmla="*/ 100356 w 240716"/>
                <a:gd name="connsiteY6" fmla="*/ 136208 h 171450"/>
                <a:gd name="connsiteX7" fmla="*/ 64161 w 240716"/>
                <a:gd name="connsiteY7" fmla="*/ 171450 h 171450"/>
                <a:gd name="connsiteX8" fmla="*/ 27966 w 240716"/>
                <a:gd name="connsiteY8" fmla="*/ 136208 h 171450"/>
                <a:gd name="connsiteX9" fmla="*/ 344 w 240716"/>
                <a:gd name="connsiteY9" fmla="*/ 4763 h 171450"/>
                <a:gd name="connsiteX10" fmla="*/ 4154 w 240716"/>
                <a:gd name="connsiteY10" fmla="*/ 0 h 171450"/>
                <a:gd name="connsiteX11" fmla="*/ 27013 w 240716"/>
                <a:gd name="connsiteY11" fmla="*/ 0 h 171450"/>
                <a:gd name="connsiteX12" fmla="*/ 30823 w 240716"/>
                <a:gd name="connsiteY12" fmla="*/ 4763 h 171450"/>
                <a:gd name="connsiteX13" fmla="*/ 56541 w 240716"/>
                <a:gd name="connsiteY13" fmla="*/ 132398 h 171450"/>
                <a:gd name="connsiteX14" fmla="*/ 65113 w 240716"/>
                <a:gd name="connsiteY14" fmla="*/ 143827 h 171450"/>
                <a:gd name="connsiteX15" fmla="*/ 73686 w 240716"/>
                <a:gd name="connsiteY15" fmla="*/ 132398 h 171450"/>
                <a:gd name="connsiteX16" fmla="*/ 103213 w 240716"/>
                <a:gd name="connsiteY16" fmla="*/ 9525 h 171450"/>
                <a:gd name="connsiteX17" fmla="*/ 107976 w 240716"/>
                <a:gd name="connsiteY17" fmla="*/ 4763 h 171450"/>
                <a:gd name="connsiteX18" fmla="*/ 133694 w 240716"/>
                <a:gd name="connsiteY18" fmla="*/ 4763 h 171450"/>
                <a:gd name="connsiteX19" fmla="*/ 138456 w 240716"/>
                <a:gd name="connsiteY19" fmla="*/ 9525 h 171450"/>
                <a:gd name="connsiteX20" fmla="*/ 168936 w 240716"/>
                <a:gd name="connsiteY20" fmla="*/ 132398 h 171450"/>
                <a:gd name="connsiteX21" fmla="*/ 177508 w 240716"/>
                <a:gd name="connsiteY21" fmla="*/ 143827 h 171450"/>
                <a:gd name="connsiteX22" fmla="*/ 186081 w 240716"/>
                <a:gd name="connsiteY22" fmla="*/ 132398 h 171450"/>
                <a:gd name="connsiteX23" fmla="*/ 211798 w 240716"/>
                <a:gd name="connsiteY23" fmla="*/ 4763 h 171450"/>
                <a:gd name="connsiteX24" fmla="*/ 215608 w 240716"/>
                <a:gd name="connsiteY24" fmla="*/ 0 h 171450"/>
                <a:gd name="connsiteX25" fmla="*/ 236563 w 240716"/>
                <a:gd name="connsiteY25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716" h="171450">
                  <a:moveTo>
                    <a:pt x="236563" y="0"/>
                  </a:moveTo>
                  <a:cubicBezTo>
                    <a:pt x="240373" y="0"/>
                    <a:pt x="241326" y="952"/>
                    <a:pt x="240373" y="4763"/>
                  </a:cubicBezTo>
                  <a:lnTo>
                    <a:pt x="212751" y="136208"/>
                  </a:lnTo>
                  <a:cubicBezTo>
                    <a:pt x="206083" y="166688"/>
                    <a:pt x="201321" y="171450"/>
                    <a:pt x="176556" y="171450"/>
                  </a:cubicBezTo>
                  <a:cubicBezTo>
                    <a:pt x="148933" y="171450"/>
                    <a:pt x="147981" y="167640"/>
                    <a:pt x="140361" y="136208"/>
                  </a:cubicBezTo>
                  <a:lnTo>
                    <a:pt x="120358" y="49530"/>
                  </a:lnTo>
                  <a:lnTo>
                    <a:pt x="100356" y="136208"/>
                  </a:lnTo>
                  <a:cubicBezTo>
                    <a:pt x="92736" y="167640"/>
                    <a:pt x="91783" y="171450"/>
                    <a:pt x="64161" y="171450"/>
                  </a:cubicBezTo>
                  <a:cubicBezTo>
                    <a:pt x="39396" y="171450"/>
                    <a:pt x="34633" y="166688"/>
                    <a:pt x="27966" y="136208"/>
                  </a:cubicBezTo>
                  <a:lnTo>
                    <a:pt x="344" y="4763"/>
                  </a:lnTo>
                  <a:cubicBezTo>
                    <a:pt x="-609" y="952"/>
                    <a:pt x="344" y="0"/>
                    <a:pt x="4154" y="0"/>
                  </a:cubicBezTo>
                  <a:lnTo>
                    <a:pt x="27013" y="0"/>
                  </a:lnTo>
                  <a:cubicBezTo>
                    <a:pt x="28919" y="0"/>
                    <a:pt x="29871" y="952"/>
                    <a:pt x="30823" y="4763"/>
                  </a:cubicBezTo>
                  <a:lnTo>
                    <a:pt x="56541" y="132398"/>
                  </a:lnTo>
                  <a:cubicBezTo>
                    <a:pt x="59398" y="142875"/>
                    <a:pt x="61304" y="143827"/>
                    <a:pt x="65113" y="143827"/>
                  </a:cubicBezTo>
                  <a:cubicBezTo>
                    <a:pt x="70829" y="143827"/>
                    <a:pt x="70829" y="142875"/>
                    <a:pt x="73686" y="132398"/>
                  </a:cubicBezTo>
                  <a:lnTo>
                    <a:pt x="103213" y="9525"/>
                  </a:lnTo>
                  <a:cubicBezTo>
                    <a:pt x="104166" y="5715"/>
                    <a:pt x="105119" y="4763"/>
                    <a:pt x="107976" y="4763"/>
                  </a:cubicBezTo>
                  <a:lnTo>
                    <a:pt x="133694" y="4763"/>
                  </a:lnTo>
                  <a:cubicBezTo>
                    <a:pt x="136551" y="4763"/>
                    <a:pt x="137504" y="5715"/>
                    <a:pt x="138456" y="9525"/>
                  </a:cubicBezTo>
                  <a:lnTo>
                    <a:pt x="168936" y="132398"/>
                  </a:lnTo>
                  <a:cubicBezTo>
                    <a:pt x="171794" y="142875"/>
                    <a:pt x="171794" y="143827"/>
                    <a:pt x="177508" y="143827"/>
                  </a:cubicBezTo>
                  <a:cubicBezTo>
                    <a:pt x="181319" y="143827"/>
                    <a:pt x="183223" y="142875"/>
                    <a:pt x="186081" y="132398"/>
                  </a:cubicBezTo>
                  <a:lnTo>
                    <a:pt x="211798" y="4763"/>
                  </a:lnTo>
                  <a:cubicBezTo>
                    <a:pt x="212751" y="952"/>
                    <a:pt x="213704" y="0"/>
                    <a:pt x="215608" y="0"/>
                  </a:cubicBezTo>
                  <a:lnTo>
                    <a:pt x="236563" y="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AFB6309-09C6-2E46-FB94-22F3023A8133}"/>
                </a:ext>
              </a:extLst>
            </p:cNvPr>
            <p:cNvSpPr/>
            <p:nvPr/>
          </p:nvSpPr>
          <p:spPr>
            <a:xfrm>
              <a:off x="11167719" y="648168"/>
              <a:ext cx="42578" cy="52360"/>
            </a:xfrm>
            <a:custGeom>
              <a:avLst/>
              <a:gdLst>
                <a:gd name="connsiteX0" fmla="*/ 140970 w 140969"/>
                <a:gd name="connsiteY0" fmla="*/ 82868 h 173355"/>
                <a:gd name="connsiteX1" fmla="*/ 140970 w 140969"/>
                <a:gd name="connsiteY1" fmla="*/ 91440 h 173355"/>
                <a:gd name="connsiteX2" fmla="*/ 129540 w 140969"/>
                <a:gd name="connsiteY2" fmla="*/ 100013 h 173355"/>
                <a:gd name="connsiteX3" fmla="*/ 30480 w 140969"/>
                <a:gd name="connsiteY3" fmla="*/ 100013 h 173355"/>
                <a:gd name="connsiteX4" fmla="*/ 71438 w 140969"/>
                <a:gd name="connsiteY4" fmla="*/ 147638 h 173355"/>
                <a:gd name="connsiteX5" fmla="*/ 122872 w 140969"/>
                <a:gd name="connsiteY5" fmla="*/ 147638 h 173355"/>
                <a:gd name="connsiteX6" fmla="*/ 127635 w 140969"/>
                <a:gd name="connsiteY6" fmla="*/ 152400 h 173355"/>
                <a:gd name="connsiteX7" fmla="*/ 127635 w 140969"/>
                <a:gd name="connsiteY7" fmla="*/ 165735 h 173355"/>
                <a:gd name="connsiteX8" fmla="*/ 122872 w 140969"/>
                <a:gd name="connsiteY8" fmla="*/ 170498 h 173355"/>
                <a:gd name="connsiteX9" fmla="*/ 70485 w 140969"/>
                <a:gd name="connsiteY9" fmla="*/ 173355 h 173355"/>
                <a:gd name="connsiteX10" fmla="*/ 0 w 140969"/>
                <a:gd name="connsiteY10" fmla="*/ 86678 h 173355"/>
                <a:gd name="connsiteX11" fmla="*/ 70485 w 140969"/>
                <a:gd name="connsiteY11" fmla="*/ 0 h 173355"/>
                <a:gd name="connsiteX12" fmla="*/ 140970 w 140969"/>
                <a:gd name="connsiteY12" fmla="*/ 82868 h 173355"/>
                <a:gd name="connsiteX13" fmla="*/ 30480 w 140969"/>
                <a:gd name="connsiteY13" fmla="*/ 76200 h 173355"/>
                <a:gd name="connsiteX14" fmla="*/ 111442 w 140969"/>
                <a:gd name="connsiteY14" fmla="*/ 76200 h 173355"/>
                <a:gd name="connsiteX15" fmla="*/ 72390 w 140969"/>
                <a:gd name="connsiteY15" fmla="*/ 26670 h 173355"/>
                <a:gd name="connsiteX16" fmla="*/ 30480 w 140969"/>
                <a:gd name="connsiteY16" fmla="*/ 76200 h 173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0969" h="173355">
                  <a:moveTo>
                    <a:pt x="140970" y="82868"/>
                  </a:moveTo>
                  <a:lnTo>
                    <a:pt x="140970" y="91440"/>
                  </a:lnTo>
                  <a:cubicBezTo>
                    <a:pt x="140970" y="98108"/>
                    <a:pt x="139065" y="100013"/>
                    <a:pt x="129540" y="100013"/>
                  </a:cubicBezTo>
                  <a:lnTo>
                    <a:pt x="30480" y="100013"/>
                  </a:lnTo>
                  <a:cubicBezTo>
                    <a:pt x="31432" y="138113"/>
                    <a:pt x="38100" y="147638"/>
                    <a:pt x="71438" y="147638"/>
                  </a:cubicBezTo>
                  <a:lnTo>
                    <a:pt x="122872" y="147638"/>
                  </a:lnTo>
                  <a:cubicBezTo>
                    <a:pt x="125730" y="147638"/>
                    <a:pt x="127635" y="149543"/>
                    <a:pt x="127635" y="152400"/>
                  </a:cubicBezTo>
                  <a:lnTo>
                    <a:pt x="127635" y="165735"/>
                  </a:lnTo>
                  <a:cubicBezTo>
                    <a:pt x="127635" y="168593"/>
                    <a:pt x="125730" y="170498"/>
                    <a:pt x="122872" y="170498"/>
                  </a:cubicBezTo>
                  <a:cubicBezTo>
                    <a:pt x="106680" y="172403"/>
                    <a:pt x="89535" y="173355"/>
                    <a:pt x="70485" y="173355"/>
                  </a:cubicBezTo>
                  <a:cubicBezTo>
                    <a:pt x="12382" y="173355"/>
                    <a:pt x="0" y="156210"/>
                    <a:pt x="0" y="86678"/>
                  </a:cubicBezTo>
                  <a:cubicBezTo>
                    <a:pt x="0" y="17145"/>
                    <a:pt x="12382" y="0"/>
                    <a:pt x="70485" y="0"/>
                  </a:cubicBezTo>
                  <a:cubicBezTo>
                    <a:pt x="126682" y="953"/>
                    <a:pt x="140017" y="17145"/>
                    <a:pt x="140970" y="82868"/>
                  </a:cubicBezTo>
                  <a:close/>
                  <a:moveTo>
                    <a:pt x="30480" y="76200"/>
                  </a:moveTo>
                  <a:lnTo>
                    <a:pt x="111442" y="76200"/>
                  </a:lnTo>
                  <a:cubicBezTo>
                    <a:pt x="110490" y="37148"/>
                    <a:pt x="103822" y="26670"/>
                    <a:pt x="72390" y="26670"/>
                  </a:cubicBezTo>
                  <a:cubicBezTo>
                    <a:pt x="38100" y="26670"/>
                    <a:pt x="31432" y="37148"/>
                    <a:pt x="30480" y="7620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8E94E59-5191-C6C8-2447-61CB1D39D250}"/>
                </a:ext>
              </a:extLst>
            </p:cNvPr>
            <p:cNvSpPr/>
            <p:nvPr/>
          </p:nvSpPr>
          <p:spPr>
            <a:xfrm>
              <a:off x="11240217" y="648630"/>
              <a:ext cx="37687" cy="52472"/>
            </a:xfrm>
            <a:custGeom>
              <a:avLst/>
              <a:gdLst>
                <a:gd name="connsiteX0" fmla="*/ 120015 w 124777"/>
                <a:gd name="connsiteY0" fmla="*/ 2279 h 173728"/>
                <a:gd name="connsiteX1" fmla="*/ 124778 w 124777"/>
                <a:gd name="connsiteY1" fmla="*/ 7994 h 173728"/>
                <a:gd name="connsiteX2" fmla="*/ 124778 w 124777"/>
                <a:gd name="connsiteY2" fmla="*/ 21329 h 173728"/>
                <a:gd name="connsiteX3" fmla="*/ 120015 w 124777"/>
                <a:gd name="connsiteY3" fmla="*/ 26091 h 173728"/>
                <a:gd name="connsiteX4" fmla="*/ 73343 w 124777"/>
                <a:gd name="connsiteY4" fmla="*/ 26091 h 173728"/>
                <a:gd name="connsiteX5" fmla="*/ 31433 w 124777"/>
                <a:gd name="connsiteY5" fmla="*/ 87051 h 173728"/>
                <a:gd name="connsiteX6" fmla="*/ 73343 w 124777"/>
                <a:gd name="connsiteY6" fmla="*/ 147059 h 173728"/>
                <a:gd name="connsiteX7" fmla="*/ 120015 w 124777"/>
                <a:gd name="connsiteY7" fmla="*/ 147059 h 173728"/>
                <a:gd name="connsiteX8" fmla="*/ 124778 w 124777"/>
                <a:gd name="connsiteY8" fmla="*/ 151821 h 173728"/>
                <a:gd name="connsiteX9" fmla="*/ 124778 w 124777"/>
                <a:gd name="connsiteY9" fmla="*/ 165156 h 173728"/>
                <a:gd name="connsiteX10" fmla="*/ 120015 w 124777"/>
                <a:gd name="connsiteY10" fmla="*/ 170871 h 173728"/>
                <a:gd name="connsiteX11" fmla="*/ 72390 w 124777"/>
                <a:gd name="connsiteY11" fmla="*/ 173729 h 173728"/>
                <a:gd name="connsiteX12" fmla="*/ 0 w 124777"/>
                <a:gd name="connsiteY12" fmla="*/ 87051 h 173728"/>
                <a:gd name="connsiteX13" fmla="*/ 72390 w 124777"/>
                <a:gd name="connsiteY13" fmla="*/ 374 h 173728"/>
                <a:gd name="connsiteX14" fmla="*/ 120015 w 124777"/>
                <a:gd name="connsiteY14" fmla="*/ 2279 h 173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777" h="173728">
                  <a:moveTo>
                    <a:pt x="120015" y="2279"/>
                  </a:moveTo>
                  <a:cubicBezTo>
                    <a:pt x="122873" y="2279"/>
                    <a:pt x="124778" y="4184"/>
                    <a:pt x="124778" y="7994"/>
                  </a:cubicBezTo>
                  <a:lnTo>
                    <a:pt x="124778" y="21329"/>
                  </a:lnTo>
                  <a:cubicBezTo>
                    <a:pt x="124778" y="24186"/>
                    <a:pt x="122873" y="26091"/>
                    <a:pt x="120015" y="26091"/>
                  </a:cubicBezTo>
                  <a:lnTo>
                    <a:pt x="73343" y="26091"/>
                  </a:lnTo>
                  <a:cubicBezTo>
                    <a:pt x="36195" y="26091"/>
                    <a:pt x="31433" y="38474"/>
                    <a:pt x="31433" y="87051"/>
                  </a:cubicBezTo>
                  <a:cubicBezTo>
                    <a:pt x="31433" y="135629"/>
                    <a:pt x="36195" y="147059"/>
                    <a:pt x="73343" y="147059"/>
                  </a:cubicBezTo>
                  <a:lnTo>
                    <a:pt x="120015" y="147059"/>
                  </a:lnTo>
                  <a:cubicBezTo>
                    <a:pt x="122873" y="147059"/>
                    <a:pt x="124778" y="148964"/>
                    <a:pt x="124778" y="151821"/>
                  </a:cubicBezTo>
                  <a:lnTo>
                    <a:pt x="124778" y="165156"/>
                  </a:lnTo>
                  <a:cubicBezTo>
                    <a:pt x="124778" y="168014"/>
                    <a:pt x="122873" y="169919"/>
                    <a:pt x="120015" y="170871"/>
                  </a:cubicBezTo>
                  <a:cubicBezTo>
                    <a:pt x="103823" y="172776"/>
                    <a:pt x="85725" y="173729"/>
                    <a:pt x="72390" y="173729"/>
                  </a:cubicBezTo>
                  <a:cubicBezTo>
                    <a:pt x="12383" y="173729"/>
                    <a:pt x="0" y="156584"/>
                    <a:pt x="0" y="87051"/>
                  </a:cubicBezTo>
                  <a:cubicBezTo>
                    <a:pt x="0" y="17519"/>
                    <a:pt x="11430" y="374"/>
                    <a:pt x="72390" y="374"/>
                  </a:cubicBezTo>
                  <a:cubicBezTo>
                    <a:pt x="85725" y="-579"/>
                    <a:pt x="103823" y="374"/>
                    <a:pt x="120015" y="227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6445E18-845B-A8C6-4A60-2F5DE3A10396}"/>
                </a:ext>
              </a:extLst>
            </p:cNvPr>
            <p:cNvSpPr/>
            <p:nvPr/>
          </p:nvSpPr>
          <p:spPr>
            <a:xfrm>
              <a:off x="11284522" y="648455"/>
              <a:ext cx="40564" cy="52072"/>
            </a:xfrm>
            <a:custGeom>
              <a:avLst/>
              <a:gdLst>
                <a:gd name="connsiteX0" fmla="*/ 134302 w 134302"/>
                <a:gd name="connsiteY0" fmla="*/ 48577 h 172402"/>
                <a:gd name="connsiteX1" fmla="*/ 134302 w 134302"/>
                <a:gd name="connsiteY1" fmla="*/ 157163 h 172402"/>
                <a:gd name="connsiteX2" fmla="*/ 128588 w 134302"/>
                <a:gd name="connsiteY2" fmla="*/ 165735 h 172402"/>
                <a:gd name="connsiteX3" fmla="*/ 60007 w 134302"/>
                <a:gd name="connsiteY3" fmla="*/ 172402 h 172402"/>
                <a:gd name="connsiteX4" fmla="*/ 0 w 134302"/>
                <a:gd name="connsiteY4" fmla="*/ 121920 h 172402"/>
                <a:gd name="connsiteX5" fmla="*/ 55245 w 134302"/>
                <a:gd name="connsiteY5" fmla="*/ 74295 h 172402"/>
                <a:gd name="connsiteX6" fmla="*/ 105727 w 134302"/>
                <a:gd name="connsiteY6" fmla="*/ 74295 h 172402"/>
                <a:gd name="connsiteX7" fmla="*/ 105727 w 134302"/>
                <a:gd name="connsiteY7" fmla="*/ 53340 h 172402"/>
                <a:gd name="connsiteX8" fmla="*/ 65722 w 134302"/>
                <a:gd name="connsiteY8" fmla="*/ 25717 h 172402"/>
                <a:gd name="connsiteX9" fmla="*/ 19050 w 134302"/>
                <a:gd name="connsiteY9" fmla="*/ 25717 h 172402"/>
                <a:gd name="connsiteX10" fmla="*/ 14288 w 134302"/>
                <a:gd name="connsiteY10" fmla="*/ 20955 h 172402"/>
                <a:gd name="connsiteX11" fmla="*/ 14288 w 134302"/>
                <a:gd name="connsiteY11" fmla="*/ 8572 h 172402"/>
                <a:gd name="connsiteX12" fmla="*/ 19050 w 134302"/>
                <a:gd name="connsiteY12" fmla="*/ 3810 h 172402"/>
                <a:gd name="connsiteX13" fmla="*/ 65722 w 134302"/>
                <a:gd name="connsiteY13" fmla="*/ 0 h 172402"/>
                <a:gd name="connsiteX14" fmla="*/ 134302 w 134302"/>
                <a:gd name="connsiteY14" fmla="*/ 48577 h 172402"/>
                <a:gd name="connsiteX15" fmla="*/ 54292 w 134302"/>
                <a:gd name="connsiteY15" fmla="*/ 99060 h 172402"/>
                <a:gd name="connsiteX16" fmla="*/ 28575 w 134302"/>
                <a:gd name="connsiteY16" fmla="*/ 121920 h 172402"/>
                <a:gd name="connsiteX17" fmla="*/ 64770 w 134302"/>
                <a:gd name="connsiteY17" fmla="*/ 146685 h 172402"/>
                <a:gd name="connsiteX18" fmla="*/ 104775 w 134302"/>
                <a:gd name="connsiteY18" fmla="*/ 142875 h 172402"/>
                <a:gd name="connsiteX19" fmla="*/ 104775 w 134302"/>
                <a:gd name="connsiteY19" fmla="*/ 98107 h 172402"/>
                <a:gd name="connsiteX20" fmla="*/ 54292 w 134302"/>
                <a:gd name="connsiteY20" fmla="*/ 98107 h 17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4302" h="172402">
                  <a:moveTo>
                    <a:pt x="134302" y="48577"/>
                  </a:moveTo>
                  <a:lnTo>
                    <a:pt x="134302" y="157163"/>
                  </a:lnTo>
                  <a:cubicBezTo>
                    <a:pt x="134302" y="160020"/>
                    <a:pt x="134302" y="163830"/>
                    <a:pt x="128588" y="165735"/>
                  </a:cubicBezTo>
                  <a:cubicBezTo>
                    <a:pt x="118110" y="169545"/>
                    <a:pt x="90488" y="172402"/>
                    <a:pt x="60007" y="172402"/>
                  </a:cubicBezTo>
                  <a:cubicBezTo>
                    <a:pt x="19050" y="172402"/>
                    <a:pt x="0" y="163830"/>
                    <a:pt x="0" y="121920"/>
                  </a:cubicBezTo>
                  <a:cubicBezTo>
                    <a:pt x="0" y="84772"/>
                    <a:pt x="20002" y="74295"/>
                    <a:pt x="55245" y="74295"/>
                  </a:cubicBezTo>
                  <a:lnTo>
                    <a:pt x="105727" y="74295"/>
                  </a:lnTo>
                  <a:lnTo>
                    <a:pt x="105727" y="53340"/>
                  </a:lnTo>
                  <a:cubicBezTo>
                    <a:pt x="105727" y="34290"/>
                    <a:pt x="94297" y="25717"/>
                    <a:pt x="65722" y="25717"/>
                  </a:cubicBezTo>
                  <a:lnTo>
                    <a:pt x="19050" y="25717"/>
                  </a:lnTo>
                  <a:cubicBezTo>
                    <a:pt x="15240" y="25717"/>
                    <a:pt x="14288" y="24765"/>
                    <a:pt x="14288" y="20955"/>
                  </a:cubicBezTo>
                  <a:lnTo>
                    <a:pt x="14288" y="8572"/>
                  </a:lnTo>
                  <a:cubicBezTo>
                    <a:pt x="14288" y="4763"/>
                    <a:pt x="15240" y="3810"/>
                    <a:pt x="19050" y="3810"/>
                  </a:cubicBezTo>
                  <a:cubicBezTo>
                    <a:pt x="37147" y="952"/>
                    <a:pt x="53340" y="0"/>
                    <a:pt x="65722" y="0"/>
                  </a:cubicBezTo>
                  <a:cubicBezTo>
                    <a:pt x="112395" y="0"/>
                    <a:pt x="134302" y="15240"/>
                    <a:pt x="134302" y="48577"/>
                  </a:cubicBezTo>
                  <a:close/>
                  <a:moveTo>
                    <a:pt x="54292" y="99060"/>
                  </a:moveTo>
                  <a:cubicBezTo>
                    <a:pt x="37147" y="99060"/>
                    <a:pt x="28575" y="104775"/>
                    <a:pt x="28575" y="121920"/>
                  </a:cubicBezTo>
                  <a:cubicBezTo>
                    <a:pt x="28575" y="142875"/>
                    <a:pt x="39052" y="146685"/>
                    <a:pt x="64770" y="146685"/>
                  </a:cubicBezTo>
                  <a:cubicBezTo>
                    <a:pt x="74295" y="146685"/>
                    <a:pt x="92392" y="145732"/>
                    <a:pt x="104775" y="142875"/>
                  </a:cubicBezTo>
                  <a:lnTo>
                    <a:pt x="104775" y="98107"/>
                  </a:lnTo>
                  <a:lnTo>
                    <a:pt x="54292" y="981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0BF78F3-914C-585C-F344-8EFD5A902128}"/>
                </a:ext>
              </a:extLst>
            </p:cNvPr>
            <p:cNvSpPr/>
            <p:nvPr/>
          </p:nvSpPr>
          <p:spPr>
            <a:xfrm>
              <a:off x="11337169" y="648719"/>
              <a:ext cx="43154" cy="51521"/>
            </a:xfrm>
            <a:custGeom>
              <a:avLst/>
              <a:gdLst>
                <a:gd name="connsiteX0" fmla="*/ 142875 w 142875"/>
                <a:gd name="connsiteY0" fmla="*/ 71517 h 170577"/>
                <a:gd name="connsiteX1" fmla="*/ 142875 w 142875"/>
                <a:gd name="connsiteY1" fmla="*/ 165815 h 170577"/>
                <a:gd name="connsiteX2" fmla="*/ 137160 w 142875"/>
                <a:gd name="connsiteY2" fmla="*/ 170577 h 170577"/>
                <a:gd name="connsiteX3" fmla="*/ 117157 w 142875"/>
                <a:gd name="connsiteY3" fmla="*/ 170577 h 170577"/>
                <a:gd name="connsiteX4" fmla="*/ 112395 w 142875"/>
                <a:gd name="connsiteY4" fmla="*/ 165815 h 170577"/>
                <a:gd name="connsiteX5" fmla="*/ 112395 w 142875"/>
                <a:gd name="connsiteY5" fmla="*/ 74375 h 170577"/>
                <a:gd name="connsiteX6" fmla="*/ 73343 w 142875"/>
                <a:gd name="connsiteY6" fmla="*/ 24845 h 170577"/>
                <a:gd name="connsiteX7" fmla="*/ 30480 w 142875"/>
                <a:gd name="connsiteY7" fmla="*/ 24845 h 170577"/>
                <a:gd name="connsiteX8" fmla="*/ 30480 w 142875"/>
                <a:gd name="connsiteY8" fmla="*/ 165815 h 170577"/>
                <a:gd name="connsiteX9" fmla="*/ 25718 w 142875"/>
                <a:gd name="connsiteY9" fmla="*/ 170577 h 170577"/>
                <a:gd name="connsiteX10" fmla="*/ 4763 w 142875"/>
                <a:gd name="connsiteY10" fmla="*/ 170577 h 170577"/>
                <a:gd name="connsiteX11" fmla="*/ 0 w 142875"/>
                <a:gd name="connsiteY11" fmla="*/ 165815 h 170577"/>
                <a:gd name="connsiteX12" fmla="*/ 0 w 142875"/>
                <a:gd name="connsiteY12" fmla="*/ 9605 h 170577"/>
                <a:gd name="connsiteX13" fmla="*/ 4763 w 142875"/>
                <a:gd name="connsiteY13" fmla="*/ 4842 h 170577"/>
                <a:gd name="connsiteX14" fmla="*/ 69532 w 142875"/>
                <a:gd name="connsiteY14" fmla="*/ 80 h 170577"/>
                <a:gd name="connsiteX15" fmla="*/ 142875 w 142875"/>
                <a:gd name="connsiteY15" fmla="*/ 71517 h 170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" h="170577">
                  <a:moveTo>
                    <a:pt x="142875" y="71517"/>
                  </a:moveTo>
                  <a:lnTo>
                    <a:pt x="142875" y="165815"/>
                  </a:lnTo>
                  <a:cubicBezTo>
                    <a:pt x="142875" y="168672"/>
                    <a:pt x="140970" y="170577"/>
                    <a:pt x="137160" y="170577"/>
                  </a:cubicBezTo>
                  <a:lnTo>
                    <a:pt x="117157" y="170577"/>
                  </a:lnTo>
                  <a:cubicBezTo>
                    <a:pt x="114300" y="170577"/>
                    <a:pt x="112395" y="168672"/>
                    <a:pt x="112395" y="165815"/>
                  </a:cubicBezTo>
                  <a:lnTo>
                    <a:pt x="112395" y="74375"/>
                  </a:lnTo>
                  <a:cubicBezTo>
                    <a:pt x="112395" y="26750"/>
                    <a:pt x="102870" y="24845"/>
                    <a:pt x="73343" y="24845"/>
                  </a:cubicBezTo>
                  <a:lnTo>
                    <a:pt x="30480" y="24845"/>
                  </a:lnTo>
                  <a:lnTo>
                    <a:pt x="30480" y="165815"/>
                  </a:lnTo>
                  <a:cubicBezTo>
                    <a:pt x="30480" y="168672"/>
                    <a:pt x="28575" y="170577"/>
                    <a:pt x="25718" y="170577"/>
                  </a:cubicBezTo>
                  <a:lnTo>
                    <a:pt x="4763" y="170577"/>
                  </a:lnTo>
                  <a:cubicBezTo>
                    <a:pt x="1905" y="170577"/>
                    <a:pt x="0" y="168672"/>
                    <a:pt x="0" y="165815"/>
                  </a:cubicBezTo>
                  <a:lnTo>
                    <a:pt x="0" y="9605"/>
                  </a:lnTo>
                  <a:cubicBezTo>
                    <a:pt x="0" y="5795"/>
                    <a:pt x="1905" y="4842"/>
                    <a:pt x="4763" y="4842"/>
                  </a:cubicBezTo>
                  <a:cubicBezTo>
                    <a:pt x="28575" y="80"/>
                    <a:pt x="54293" y="80"/>
                    <a:pt x="69532" y="80"/>
                  </a:cubicBezTo>
                  <a:cubicBezTo>
                    <a:pt x="125730" y="-873"/>
                    <a:pt x="142875" y="5795"/>
                    <a:pt x="142875" y="7151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0C273E-9E81-0B75-CE74-D208DE217BAA}"/>
                </a:ext>
              </a:extLst>
            </p:cNvPr>
            <p:cNvSpPr/>
            <p:nvPr/>
          </p:nvSpPr>
          <p:spPr>
            <a:xfrm>
              <a:off x="11411106" y="648455"/>
              <a:ext cx="40564" cy="52072"/>
            </a:xfrm>
            <a:custGeom>
              <a:avLst/>
              <a:gdLst>
                <a:gd name="connsiteX0" fmla="*/ 134302 w 134302"/>
                <a:gd name="connsiteY0" fmla="*/ 48577 h 172402"/>
                <a:gd name="connsiteX1" fmla="*/ 134302 w 134302"/>
                <a:gd name="connsiteY1" fmla="*/ 157163 h 172402"/>
                <a:gd name="connsiteX2" fmla="*/ 128588 w 134302"/>
                <a:gd name="connsiteY2" fmla="*/ 165735 h 172402"/>
                <a:gd name="connsiteX3" fmla="*/ 60007 w 134302"/>
                <a:gd name="connsiteY3" fmla="*/ 172402 h 172402"/>
                <a:gd name="connsiteX4" fmla="*/ 0 w 134302"/>
                <a:gd name="connsiteY4" fmla="*/ 121920 h 172402"/>
                <a:gd name="connsiteX5" fmla="*/ 55245 w 134302"/>
                <a:gd name="connsiteY5" fmla="*/ 74295 h 172402"/>
                <a:gd name="connsiteX6" fmla="*/ 105727 w 134302"/>
                <a:gd name="connsiteY6" fmla="*/ 74295 h 172402"/>
                <a:gd name="connsiteX7" fmla="*/ 105727 w 134302"/>
                <a:gd name="connsiteY7" fmla="*/ 53340 h 172402"/>
                <a:gd name="connsiteX8" fmla="*/ 65722 w 134302"/>
                <a:gd name="connsiteY8" fmla="*/ 25717 h 172402"/>
                <a:gd name="connsiteX9" fmla="*/ 19050 w 134302"/>
                <a:gd name="connsiteY9" fmla="*/ 25717 h 172402"/>
                <a:gd name="connsiteX10" fmla="*/ 14288 w 134302"/>
                <a:gd name="connsiteY10" fmla="*/ 20955 h 172402"/>
                <a:gd name="connsiteX11" fmla="*/ 14288 w 134302"/>
                <a:gd name="connsiteY11" fmla="*/ 8572 h 172402"/>
                <a:gd name="connsiteX12" fmla="*/ 19050 w 134302"/>
                <a:gd name="connsiteY12" fmla="*/ 3810 h 172402"/>
                <a:gd name="connsiteX13" fmla="*/ 65722 w 134302"/>
                <a:gd name="connsiteY13" fmla="*/ 0 h 172402"/>
                <a:gd name="connsiteX14" fmla="*/ 134302 w 134302"/>
                <a:gd name="connsiteY14" fmla="*/ 48577 h 172402"/>
                <a:gd name="connsiteX15" fmla="*/ 54292 w 134302"/>
                <a:gd name="connsiteY15" fmla="*/ 99060 h 172402"/>
                <a:gd name="connsiteX16" fmla="*/ 28575 w 134302"/>
                <a:gd name="connsiteY16" fmla="*/ 121920 h 172402"/>
                <a:gd name="connsiteX17" fmla="*/ 64770 w 134302"/>
                <a:gd name="connsiteY17" fmla="*/ 146685 h 172402"/>
                <a:gd name="connsiteX18" fmla="*/ 104775 w 134302"/>
                <a:gd name="connsiteY18" fmla="*/ 142875 h 172402"/>
                <a:gd name="connsiteX19" fmla="*/ 104775 w 134302"/>
                <a:gd name="connsiteY19" fmla="*/ 98107 h 172402"/>
                <a:gd name="connsiteX20" fmla="*/ 54292 w 134302"/>
                <a:gd name="connsiteY20" fmla="*/ 98107 h 17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4302" h="172402">
                  <a:moveTo>
                    <a:pt x="134302" y="48577"/>
                  </a:moveTo>
                  <a:lnTo>
                    <a:pt x="134302" y="157163"/>
                  </a:lnTo>
                  <a:cubicBezTo>
                    <a:pt x="134302" y="160020"/>
                    <a:pt x="134302" y="163830"/>
                    <a:pt x="128588" y="165735"/>
                  </a:cubicBezTo>
                  <a:cubicBezTo>
                    <a:pt x="118110" y="169545"/>
                    <a:pt x="90488" y="172402"/>
                    <a:pt x="60007" y="172402"/>
                  </a:cubicBezTo>
                  <a:cubicBezTo>
                    <a:pt x="19050" y="172402"/>
                    <a:pt x="0" y="163830"/>
                    <a:pt x="0" y="121920"/>
                  </a:cubicBezTo>
                  <a:cubicBezTo>
                    <a:pt x="0" y="84772"/>
                    <a:pt x="20002" y="74295"/>
                    <a:pt x="55245" y="74295"/>
                  </a:cubicBezTo>
                  <a:lnTo>
                    <a:pt x="105727" y="74295"/>
                  </a:lnTo>
                  <a:lnTo>
                    <a:pt x="105727" y="53340"/>
                  </a:lnTo>
                  <a:cubicBezTo>
                    <a:pt x="105727" y="34290"/>
                    <a:pt x="94297" y="25717"/>
                    <a:pt x="65722" y="25717"/>
                  </a:cubicBezTo>
                  <a:lnTo>
                    <a:pt x="19050" y="25717"/>
                  </a:lnTo>
                  <a:cubicBezTo>
                    <a:pt x="15240" y="25717"/>
                    <a:pt x="14288" y="24765"/>
                    <a:pt x="14288" y="20955"/>
                  </a:cubicBezTo>
                  <a:lnTo>
                    <a:pt x="14288" y="8572"/>
                  </a:lnTo>
                  <a:cubicBezTo>
                    <a:pt x="14288" y="4763"/>
                    <a:pt x="15240" y="3810"/>
                    <a:pt x="19050" y="3810"/>
                  </a:cubicBezTo>
                  <a:cubicBezTo>
                    <a:pt x="37147" y="952"/>
                    <a:pt x="53340" y="0"/>
                    <a:pt x="65722" y="0"/>
                  </a:cubicBezTo>
                  <a:cubicBezTo>
                    <a:pt x="112395" y="0"/>
                    <a:pt x="134302" y="15240"/>
                    <a:pt x="134302" y="48577"/>
                  </a:cubicBezTo>
                  <a:close/>
                  <a:moveTo>
                    <a:pt x="54292" y="99060"/>
                  </a:moveTo>
                  <a:cubicBezTo>
                    <a:pt x="37147" y="99060"/>
                    <a:pt x="28575" y="104775"/>
                    <a:pt x="28575" y="121920"/>
                  </a:cubicBezTo>
                  <a:cubicBezTo>
                    <a:pt x="28575" y="142875"/>
                    <a:pt x="39052" y="146685"/>
                    <a:pt x="64770" y="146685"/>
                  </a:cubicBezTo>
                  <a:cubicBezTo>
                    <a:pt x="74295" y="146685"/>
                    <a:pt x="92392" y="145732"/>
                    <a:pt x="104775" y="142875"/>
                  </a:cubicBezTo>
                  <a:lnTo>
                    <a:pt x="104775" y="98107"/>
                  </a:lnTo>
                  <a:lnTo>
                    <a:pt x="54292" y="981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BE02A2A-AE07-C1AC-CBC6-B65D0715134C}"/>
                </a:ext>
              </a:extLst>
            </p:cNvPr>
            <p:cNvSpPr/>
            <p:nvPr/>
          </p:nvSpPr>
          <p:spPr>
            <a:xfrm>
              <a:off x="11464041" y="629180"/>
              <a:ext cx="9206" cy="71060"/>
            </a:xfrm>
            <a:custGeom>
              <a:avLst/>
              <a:gdLst>
                <a:gd name="connsiteX0" fmla="*/ 25717 w 30479"/>
                <a:gd name="connsiteY0" fmla="*/ 0 h 235267"/>
                <a:gd name="connsiteX1" fmla="*/ 30480 w 30479"/>
                <a:gd name="connsiteY1" fmla="*/ 4763 h 235267"/>
                <a:gd name="connsiteX2" fmla="*/ 30480 w 30479"/>
                <a:gd name="connsiteY2" fmla="*/ 230505 h 235267"/>
                <a:gd name="connsiteX3" fmla="*/ 25717 w 30479"/>
                <a:gd name="connsiteY3" fmla="*/ 235268 h 235267"/>
                <a:gd name="connsiteX4" fmla="*/ 4763 w 30479"/>
                <a:gd name="connsiteY4" fmla="*/ 235268 h 235267"/>
                <a:gd name="connsiteX5" fmla="*/ 0 w 30479"/>
                <a:gd name="connsiteY5" fmla="*/ 230505 h 235267"/>
                <a:gd name="connsiteX6" fmla="*/ 0 w 30479"/>
                <a:gd name="connsiteY6" fmla="*/ 4763 h 235267"/>
                <a:gd name="connsiteX7" fmla="*/ 4763 w 30479"/>
                <a:gd name="connsiteY7" fmla="*/ 0 h 235267"/>
                <a:gd name="connsiteX8" fmla="*/ 25717 w 30479"/>
                <a:gd name="connsiteY8" fmla="*/ 0 h 23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79" h="235267">
                  <a:moveTo>
                    <a:pt x="25717" y="0"/>
                  </a:moveTo>
                  <a:cubicBezTo>
                    <a:pt x="28575" y="0"/>
                    <a:pt x="30480" y="1905"/>
                    <a:pt x="30480" y="4763"/>
                  </a:cubicBezTo>
                  <a:lnTo>
                    <a:pt x="30480" y="230505"/>
                  </a:lnTo>
                  <a:cubicBezTo>
                    <a:pt x="30480" y="233363"/>
                    <a:pt x="28575" y="235268"/>
                    <a:pt x="25717" y="235268"/>
                  </a:cubicBezTo>
                  <a:lnTo>
                    <a:pt x="4763" y="235268"/>
                  </a:lnTo>
                  <a:cubicBezTo>
                    <a:pt x="1905" y="235268"/>
                    <a:pt x="0" y="233363"/>
                    <a:pt x="0" y="230505"/>
                  </a:cubicBezTo>
                  <a:lnTo>
                    <a:pt x="0" y="4763"/>
                  </a:lnTo>
                  <a:cubicBezTo>
                    <a:pt x="0" y="1905"/>
                    <a:pt x="1905" y="0"/>
                    <a:pt x="4763" y="0"/>
                  </a:cubicBezTo>
                  <a:lnTo>
                    <a:pt x="25717" y="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6566DC1-46F3-0C21-B82C-B1408F39316A}"/>
                </a:ext>
              </a:extLst>
            </p:cNvPr>
            <p:cNvSpPr/>
            <p:nvPr/>
          </p:nvSpPr>
          <p:spPr>
            <a:xfrm>
              <a:off x="11485906" y="629180"/>
              <a:ext cx="9206" cy="71060"/>
            </a:xfrm>
            <a:custGeom>
              <a:avLst/>
              <a:gdLst>
                <a:gd name="connsiteX0" fmla="*/ 25717 w 30479"/>
                <a:gd name="connsiteY0" fmla="*/ 0 h 235267"/>
                <a:gd name="connsiteX1" fmla="*/ 30480 w 30479"/>
                <a:gd name="connsiteY1" fmla="*/ 4763 h 235267"/>
                <a:gd name="connsiteX2" fmla="*/ 30480 w 30479"/>
                <a:gd name="connsiteY2" fmla="*/ 230505 h 235267"/>
                <a:gd name="connsiteX3" fmla="*/ 25717 w 30479"/>
                <a:gd name="connsiteY3" fmla="*/ 235268 h 235267"/>
                <a:gd name="connsiteX4" fmla="*/ 4763 w 30479"/>
                <a:gd name="connsiteY4" fmla="*/ 235268 h 235267"/>
                <a:gd name="connsiteX5" fmla="*/ 0 w 30479"/>
                <a:gd name="connsiteY5" fmla="*/ 230505 h 235267"/>
                <a:gd name="connsiteX6" fmla="*/ 0 w 30479"/>
                <a:gd name="connsiteY6" fmla="*/ 4763 h 235267"/>
                <a:gd name="connsiteX7" fmla="*/ 4763 w 30479"/>
                <a:gd name="connsiteY7" fmla="*/ 0 h 235267"/>
                <a:gd name="connsiteX8" fmla="*/ 25717 w 30479"/>
                <a:gd name="connsiteY8" fmla="*/ 0 h 23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79" h="235267">
                  <a:moveTo>
                    <a:pt x="25717" y="0"/>
                  </a:moveTo>
                  <a:cubicBezTo>
                    <a:pt x="28575" y="0"/>
                    <a:pt x="30480" y="1905"/>
                    <a:pt x="30480" y="4763"/>
                  </a:cubicBezTo>
                  <a:lnTo>
                    <a:pt x="30480" y="230505"/>
                  </a:lnTo>
                  <a:cubicBezTo>
                    <a:pt x="30480" y="233363"/>
                    <a:pt x="28575" y="235268"/>
                    <a:pt x="25717" y="235268"/>
                  </a:cubicBezTo>
                  <a:lnTo>
                    <a:pt x="4763" y="235268"/>
                  </a:lnTo>
                  <a:cubicBezTo>
                    <a:pt x="1905" y="235268"/>
                    <a:pt x="0" y="233363"/>
                    <a:pt x="0" y="230505"/>
                  </a:cubicBezTo>
                  <a:lnTo>
                    <a:pt x="0" y="4763"/>
                  </a:lnTo>
                  <a:cubicBezTo>
                    <a:pt x="0" y="1905"/>
                    <a:pt x="1905" y="0"/>
                    <a:pt x="4763" y="0"/>
                  </a:cubicBezTo>
                  <a:lnTo>
                    <a:pt x="25717" y="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3A956B8-47E3-007C-1F06-B5BC4C0E5AE7}"/>
                </a:ext>
              </a:extLst>
            </p:cNvPr>
            <p:cNvSpPr/>
            <p:nvPr/>
          </p:nvSpPr>
          <p:spPr>
            <a:xfrm>
              <a:off x="11525607" y="634571"/>
              <a:ext cx="27618" cy="66531"/>
            </a:xfrm>
            <a:custGeom>
              <a:avLst/>
              <a:gdLst>
                <a:gd name="connsiteX0" fmla="*/ 45720 w 91440"/>
                <a:gd name="connsiteY0" fmla="*/ 248 h 220275"/>
                <a:gd name="connsiteX1" fmla="*/ 51435 w 91440"/>
                <a:gd name="connsiteY1" fmla="*/ 4058 h 220275"/>
                <a:gd name="connsiteX2" fmla="*/ 51435 w 91440"/>
                <a:gd name="connsiteY2" fmla="*/ 47873 h 220275"/>
                <a:gd name="connsiteX3" fmla="*/ 83820 w 91440"/>
                <a:gd name="connsiteY3" fmla="*/ 47873 h 220275"/>
                <a:gd name="connsiteX4" fmla="*/ 88582 w 91440"/>
                <a:gd name="connsiteY4" fmla="*/ 52635 h 220275"/>
                <a:gd name="connsiteX5" fmla="*/ 88582 w 91440"/>
                <a:gd name="connsiteY5" fmla="*/ 66923 h 220275"/>
                <a:gd name="connsiteX6" fmla="*/ 83820 w 91440"/>
                <a:gd name="connsiteY6" fmla="*/ 71685 h 220275"/>
                <a:gd name="connsiteX7" fmla="*/ 51435 w 91440"/>
                <a:gd name="connsiteY7" fmla="*/ 71685 h 220275"/>
                <a:gd name="connsiteX8" fmla="*/ 51435 w 91440"/>
                <a:gd name="connsiteY8" fmla="*/ 176460 h 220275"/>
                <a:gd name="connsiteX9" fmla="*/ 71438 w 91440"/>
                <a:gd name="connsiteY9" fmla="*/ 193605 h 220275"/>
                <a:gd name="connsiteX10" fmla="*/ 86678 w 91440"/>
                <a:gd name="connsiteY10" fmla="*/ 193605 h 220275"/>
                <a:gd name="connsiteX11" fmla="*/ 91440 w 91440"/>
                <a:gd name="connsiteY11" fmla="*/ 198368 h 220275"/>
                <a:gd name="connsiteX12" fmla="*/ 91440 w 91440"/>
                <a:gd name="connsiteY12" fmla="*/ 213608 h 220275"/>
                <a:gd name="connsiteX13" fmla="*/ 86678 w 91440"/>
                <a:gd name="connsiteY13" fmla="*/ 218370 h 220275"/>
                <a:gd name="connsiteX14" fmla="*/ 69532 w 91440"/>
                <a:gd name="connsiteY14" fmla="*/ 220275 h 220275"/>
                <a:gd name="connsiteX15" fmla="*/ 21907 w 91440"/>
                <a:gd name="connsiteY15" fmla="*/ 185033 h 220275"/>
                <a:gd name="connsiteX16" fmla="*/ 21907 w 91440"/>
                <a:gd name="connsiteY16" fmla="*/ 71685 h 220275"/>
                <a:gd name="connsiteX17" fmla="*/ 4763 w 91440"/>
                <a:gd name="connsiteY17" fmla="*/ 71685 h 220275"/>
                <a:gd name="connsiteX18" fmla="*/ 0 w 91440"/>
                <a:gd name="connsiteY18" fmla="*/ 66923 h 220275"/>
                <a:gd name="connsiteX19" fmla="*/ 0 w 91440"/>
                <a:gd name="connsiteY19" fmla="*/ 52635 h 220275"/>
                <a:gd name="connsiteX20" fmla="*/ 4763 w 91440"/>
                <a:gd name="connsiteY20" fmla="*/ 47873 h 220275"/>
                <a:gd name="connsiteX21" fmla="*/ 21907 w 91440"/>
                <a:gd name="connsiteY21" fmla="*/ 47873 h 220275"/>
                <a:gd name="connsiteX22" fmla="*/ 21907 w 91440"/>
                <a:gd name="connsiteY22" fmla="*/ 10725 h 220275"/>
                <a:gd name="connsiteX23" fmla="*/ 25718 w 91440"/>
                <a:gd name="connsiteY23" fmla="*/ 5963 h 220275"/>
                <a:gd name="connsiteX24" fmla="*/ 45720 w 91440"/>
                <a:gd name="connsiteY24" fmla="*/ 248 h 22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1440" h="220275">
                  <a:moveTo>
                    <a:pt x="45720" y="248"/>
                  </a:moveTo>
                  <a:cubicBezTo>
                    <a:pt x="49530" y="-705"/>
                    <a:pt x="51435" y="1200"/>
                    <a:pt x="51435" y="4058"/>
                  </a:cubicBezTo>
                  <a:lnTo>
                    <a:pt x="51435" y="47873"/>
                  </a:lnTo>
                  <a:lnTo>
                    <a:pt x="83820" y="47873"/>
                  </a:lnTo>
                  <a:cubicBezTo>
                    <a:pt x="87630" y="47873"/>
                    <a:pt x="88582" y="49778"/>
                    <a:pt x="88582" y="52635"/>
                  </a:cubicBezTo>
                  <a:lnTo>
                    <a:pt x="88582" y="66923"/>
                  </a:lnTo>
                  <a:cubicBezTo>
                    <a:pt x="88582" y="69780"/>
                    <a:pt x="86678" y="71685"/>
                    <a:pt x="83820" y="71685"/>
                  </a:cubicBezTo>
                  <a:lnTo>
                    <a:pt x="51435" y="71685"/>
                  </a:lnTo>
                  <a:lnTo>
                    <a:pt x="51435" y="176460"/>
                  </a:lnTo>
                  <a:cubicBezTo>
                    <a:pt x="51435" y="189795"/>
                    <a:pt x="55245" y="193605"/>
                    <a:pt x="71438" y="193605"/>
                  </a:cubicBezTo>
                  <a:lnTo>
                    <a:pt x="86678" y="193605"/>
                  </a:lnTo>
                  <a:cubicBezTo>
                    <a:pt x="90488" y="193605"/>
                    <a:pt x="91440" y="194558"/>
                    <a:pt x="91440" y="198368"/>
                  </a:cubicBezTo>
                  <a:lnTo>
                    <a:pt x="91440" y="213608"/>
                  </a:lnTo>
                  <a:cubicBezTo>
                    <a:pt x="91440" y="216465"/>
                    <a:pt x="89535" y="218370"/>
                    <a:pt x="86678" y="218370"/>
                  </a:cubicBezTo>
                  <a:cubicBezTo>
                    <a:pt x="80010" y="220275"/>
                    <a:pt x="72390" y="220275"/>
                    <a:pt x="69532" y="220275"/>
                  </a:cubicBezTo>
                  <a:cubicBezTo>
                    <a:pt x="47625" y="220275"/>
                    <a:pt x="21907" y="220275"/>
                    <a:pt x="21907" y="185033"/>
                  </a:cubicBezTo>
                  <a:lnTo>
                    <a:pt x="21907" y="71685"/>
                  </a:lnTo>
                  <a:lnTo>
                    <a:pt x="4763" y="71685"/>
                  </a:lnTo>
                  <a:cubicBezTo>
                    <a:pt x="1905" y="71685"/>
                    <a:pt x="0" y="69780"/>
                    <a:pt x="0" y="66923"/>
                  </a:cubicBezTo>
                  <a:lnTo>
                    <a:pt x="0" y="52635"/>
                  </a:lnTo>
                  <a:cubicBezTo>
                    <a:pt x="0" y="49778"/>
                    <a:pt x="1905" y="47873"/>
                    <a:pt x="4763" y="47873"/>
                  </a:cubicBezTo>
                  <a:lnTo>
                    <a:pt x="21907" y="47873"/>
                  </a:lnTo>
                  <a:lnTo>
                    <a:pt x="21907" y="10725"/>
                  </a:lnTo>
                  <a:cubicBezTo>
                    <a:pt x="21907" y="7868"/>
                    <a:pt x="22860" y="5963"/>
                    <a:pt x="25718" y="5963"/>
                  </a:cubicBezTo>
                  <a:lnTo>
                    <a:pt x="45720" y="2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8C56CEE-69A8-1A02-EF2D-F8C3BD2BAB6B}"/>
                </a:ext>
              </a:extLst>
            </p:cNvPr>
            <p:cNvSpPr/>
            <p:nvPr/>
          </p:nvSpPr>
          <p:spPr>
            <a:xfrm>
              <a:off x="11561568" y="648455"/>
              <a:ext cx="26468" cy="52360"/>
            </a:xfrm>
            <a:custGeom>
              <a:avLst/>
              <a:gdLst>
                <a:gd name="connsiteX0" fmla="*/ 82868 w 87630"/>
                <a:gd name="connsiteY0" fmla="*/ 3810 h 173354"/>
                <a:gd name="connsiteX1" fmla="*/ 87630 w 87630"/>
                <a:gd name="connsiteY1" fmla="*/ 9525 h 173354"/>
                <a:gd name="connsiteX2" fmla="*/ 87630 w 87630"/>
                <a:gd name="connsiteY2" fmla="*/ 22860 h 173354"/>
                <a:gd name="connsiteX3" fmla="*/ 82868 w 87630"/>
                <a:gd name="connsiteY3" fmla="*/ 27622 h 173354"/>
                <a:gd name="connsiteX4" fmla="*/ 56197 w 87630"/>
                <a:gd name="connsiteY4" fmla="*/ 27622 h 173354"/>
                <a:gd name="connsiteX5" fmla="*/ 29528 w 87630"/>
                <a:gd name="connsiteY5" fmla="*/ 44767 h 173354"/>
                <a:gd name="connsiteX6" fmla="*/ 29528 w 87630"/>
                <a:gd name="connsiteY6" fmla="*/ 168592 h 173354"/>
                <a:gd name="connsiteX7" fmla="*/ 24765 w 87630"/>
                <a:gd name="connsiteY7" fmla="*/ 173355 h 173354"/>
                <a:gd name="connsiteX8" fmla="*/ 4763 w 87630"/>
                <a:gd name="connsiteY8" fmla="*/ 173355 h 173354"/>
                <a:gd name="connsiteX9" fmla="*/ 0 w 87630"/>
                <a:gd name="connsiteY9" fmla="*/ 168592 h 173354"/>
                <a:gd name="connsiteX10" fmla="*/ 0 w 87630"/>
                <a:gd name="connsiteY10" fmla="*/ 36195 h 173354"/>
                <a:gd name="connsiteX11" fmla="*/ 49530 w 87630"/>
                <a:gd name="connsiteY11" fmla="*/ 0 h 173354"/>
                <a:gd name="connsiteX12" fmla="*/ 82868 w 87630"/>
                <a:gd name="connsiteY12" fmla="*/ 3810 h 17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630" h="173354">
                  <a:moveTo>
                    <a:pt x="82868" y="3810"/>
                  </a:moveTo>
                  <a:cubicBezTo>
                    <a:pt x="85725" y="4763"/>
                    <a:pt x="87630" y="5715"/>
                    <a:pt x="87630" y="9525"/>
                  </a:cubicBezTo>
                  <a:lnTo>
                    <a:pt x="87630" y="22860"/>
                  </a:lnTo>
                  <a:cubicBezTo>
                    <a:pt x="87630" y="25717"/>
                    <a:pt x="85725" y="27622"/>
                    <a:pt x="82868" y="27622"/>
                  </a:cubicBezTo>
                  <a:lnTo>
                    <a:pt x="56197" y="27622"/>
                  </a:lnTo>
                  <a:cubicBezTo>
                    <a:pt x="34290" y="27622"/>
                    <a:pt x="29528" y="31432"/>
                    <a:pt x="29528" y="44767"/>
                  </a:cubicBezTo>
                  <a:lnTo>
                    <a:pt x="29528" y="168592"/>
                  </a:lnTo>
                  <a:cubicBezTo>
                    <a:pt x="29528" y="171450"/>
                    <a:pt x="27622" y="173355"/>
                    <a:pt x="24765" y="173355"/>
                  </a:cubicBezTo>
                  <a:lnTo>
                    <a:pt x="4763" y="173355"/>
                  </a:lnTo>
                  <a:cubicBezTo>
                    <a:pt x="1905" y="173355"/>
                    <a:pt x="0" y="171450"/>
                    <a:pt x="0" y="168592"/>
                  </a:cubicBezTo>
                  <a:lnTo>
                    <a:pt x="0" y="36195"/>
                  </a:lnTo>
                  <a:cubicBezTo>
                    <a:pt x="0" y="952"/>
                    <a:pt x="31432" y="0"/>
                    <a:pt x="49530" y="0"/>
                  </a:cubicBezTo>
                  <a:cubicBezTo>
                    <a:pt x="55245" y="0"/>
                    <a:pt x="77153" y="952"/>
                    <a:pt x="82868" y="381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74E5F79-01C4-1CB3-F475-5B61A8B48410}"/>
                </a:ext>
              </a:extLst>
            </p:cNvPr>
            <p:cNvSpPr/>
            <p:nvPr/>
          </p:nvSpPr>
          <p:spPr>
            <a:xfrm>
              <a:off x="11595228" y="648743"/>
              <a:ext cx="42866" cy="52072"/>
            </a:xfrm>
            <a:custGeom>
              <a:avLst/>
              <a:gdLst>
                <a:gd name="connsiteX0" fmla="*/ 137160 w 141922"/>
                <a:gd name="connsiteY0" fmla="*/ 952 h 172402"/>
                <a:gd name="connsiteX1" fmla="*/ 141922 w 141922"/>
                <a:gd name="connsiteY1" fmla="*/ 5715 h 172402"/>
                <a:gd name="connsiteX2" fmla="*/ 141922 w 141922"/>
                <a:gd name="connsiteY2" fmla="*/ 162877 h 172402"/>
                <a:gd name="connsiteX3" fmla="*/ 137160 w 141922"/>
                <a:gd name="connsiteY3" fmla="*/ 167640 h 172402"/>
                <a:gd name="connsiteX4" fmla="*/ 72390 w 141922"/>
                <a:gd name="connsiteY4" fmla="*/ 172402 h 172402"/>
                <a:gd name="connsiteX5" fmla="*/ 0 w 141922"/>
                <a:gd name="connsiteY5" fmla="*/ 99060 h 172402"/>
                <a:gd name="connsiteX6" fmla="*/ 0 w 141922"/>
                <a:gd name="connsiteY6" fmla="*/ 4763 h 172402"/>
                <a:gd name="connsiteX7" fmla="*/ 5715 w 141922"/>
                <a:gd name="connsiteY7" fmla="*/ 0 h 172402"/>
                <a:gd name="connsiteX8" fmla="*/ 25717 w 141922"/>
                <a:gd name="connsiteY8" fmla="*/ 0 h 172402"/>
                <a:gd name="connsiteX9" fmla="*/ 30480 w 141922"/>
                <a:gd name="connsiteY9" fmla="*/ 4763 h 172402"/>
                <a:gd name="connsiteX10" fmla="*/ 30480 w 141922"/>
                <a:gd name="connsiteY10" fmla="*/ 96202 h 172402"/>
                <a:gd name="connsiteX11" fmla="*/ 69532 w 141922"/>
                <a:gd name="connsiteY11" fmla="*/ 145732 h 172402"/>
                <a:gd name="connsiteX12" fmla="*/ 112395 w 141922"/>
                <a:gd name="connsiteY12" fmla="*/ 145732 h 172402"/>
                <a:gd name="connsiteX13" fmla="*/ 112395 w 141922"/>
                <a:gd name="connsiteY13" fmla="*/ 5715 h 172402"/>
                <a:gd name="connsiteX14" fmla="*/ 117157 w 141922"/>
                <a:gd name="connsiteY14" fmla="*/ 952 h 172402"/>
                <a:gd name="connsiteX15" fmla="*/ 137160 w 141922"/>
                <a:gd name="connsiteY15" fmla="*/ 952 h 17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1922" h="172402">
                  <a:moveTo>
                    <a:pt x="137160" y="952"/>
                  </a:moveTo>
                  <a:cubicBezTo>
                    <a:pt x="140017" y="952"/>
                    <a:pt x="141922" y="2857"/>
                    <a:pt x="141922" y="5715"/>
                  </a:cubicBezTo>
                  <a:lnTo>
                    <a:pt x="141922" y="162877"/>
                  </a:lnTo>
                  <a:cubicBezTo>
                    <a:pt x="141922" y="166688"/>
                    <a:pt x="140017" y="166688"/>
                    <a:pt x="137160" y="167640"/>
                  </a:cubicBezTo>
                  <a:cubicBezTo>
                    <a:pt x="112395" y="172402"/>
                    <a:pt x="86677" y="172402"/>
                    <a:pt x="72390" y="172402"/>
                  </a:cubicBezTo>
                  <a:cubicBezTo>
                    <a:pt x="17145" y="172402"/>
                    <a:pt x="0" y="164782"/>
                    <a:pt x="0" y="99060"/>
                  </a:cubicBezTo>
                  <a:lnTo>
                    <a:pt x="0" y="4763"/>
                  </a:lnTo>
                  <a:cubicBezTo>
                    <a:pt x="0" y="1905"/>
                    <a:pt x="1905" y="0"/>
                    <a:pt x="5715" y="0"/>
                  </a:cubicBezTo>
                  <a:lnTo>
                    <a:pt x="25717" y="0"/>
                  </a:lnTo>
                  <a:cubicBezTo>
                    <a:pt x="28575" y="0"/>
                    <a:pt x="30480" y="1905"/>
                    <a:pt x="30480" y="4763"/>
                  </a:cubicBezTo>
                  <a:lnTo>
                    <a:pt x="30480" y="96202"/>
                  </a:lnTo>
                  <a:cubicBezTo>
                    <a:pt x="30480" y="143827"/>
                    <a:pt x="40005" y="145732"/>
                    <a:pt x="69532" y="145732"/>
                  </a:cubicBezTo>
                  <a:lnTo>
                    <a:pt x="112395" y="145732"/>
                  </a:lnTo>
                  <a:lnTo>
                    <a:pt x="112395" y="5715"/>
                  </a:lnTo>
                  <a:cubicBezTo>
                    <a:pt x="112395" y="2857"/>
                    <a:pt x="114300" y="952"/>
                    <a:pt x="117157" y="952"/>
                  </a:cubicBezTo>
                  <a:lnTo>
                    <a:pt x="137160" y="952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ADCFAA3-31BF-5287-6072-60FEE7DDAD30}"/>
                </a:ext>
              </a:extLst>
            </p:cNvPr>
            <p:cNvSpPr/>
            <p:nvPr/>
          </p:nvSpPr>
          <p:spPr>
            <a:xfrm>
              <a:off x="11648451" y="648168"/>
              <a:ext cx="37687" cy="52647"/>
            </a:xfrm>
            <a:custGeom>
              <a:avLst/>
              <a:gdLst>
                <a:gd name="connsiteX0" fmla="*/ 114300 w 124777"/>
                <a:gd name="connsiteY0" fmla="*/ 3810 h 174307"/>
                <a:gd name="connsiteX1" fmla="*/ 119063 w 124777"/>
                <a:gd name="connsiteY1" fmla="*/ 8573 h 174307"/>
                <a:gd name="connsiteX2" fmla="*/ 119063 w 124777"/>
                <a:gd name="connsiteY2" fmla="*/ 21908 h 174307"/>
                <a:gd name="connsiteX3" fmla="*/ 114300 w 124777"/>
                <a:gd name="connsiteY3" fmla="*/ 26670 h 174307"/>
                <a:gd name="connsiteX4" fmla="*/ 56197 w 124777"/>
                <a:gd name="connsiteY4" fmla="*/ 26670 h 174307"/>
                <a:gd name="connsiteX5" fmla="*/ 33338 w 124777"/>
                <a:gd name="connsiteY5" fmla="*/ 42863 h 174307"/>
                <a:gd name="connsiteX6" fmla="*/ 33338 w 124777"/>
                <a:gd name="connsiteY6" fmla="*/ 46673 h 174307"/>
                <a:gd name="connsiteX7" fmla="*/ 52388 w 124777"/>
                <a:gd name="connsiteY7" fmla="*/ 68580 h 174307"/>
                <a:gd name="connsiteX8" fmla="*/ 93345 w 124777"/>
                <a:gd name="connsiteY8" fmla="*/ 84773 h 174307"/>
                <a:gd name="connsiteX9" fmla="*/ 124777 w 124777"/>
                <a:gd name="connsiteY9" fmla="*/ 128588 h 174307"/>
                <a:gd name="connsiteX10" fmla="*/ 124777 w 124777"/>
                <a:gd name="connsiteY10" fmla="*/ 132398 h 174307"/>
                <a:gd name="connsiteX11" fmla="*/ 61913 w 124777"/>
                <a:gd name="connsiteY11" fmla="*/ 174308 h 174307"/>
                <a:gd name="connsiteX12" fmla="*/ 4763 w 124777"/>
                <a:gd name="connsiteY12" fmla="*/ 171450 h 174307"/>
                <a:gd name="connsiteX13" fmla="*/ 0 w 124777"/>
                <a:gd name="connsiteY13" fmla="*/ 166688 h 174307"/>
                <a:gd name="connsiteX14" fmla="*/ 0 w 124777"/>
                <a:gd name="connsiteY14" fmla="*/ 153353 h 174307"/>
                <a:gd name="connsiteX15" fmla="*/ 4763 w 124777"/>
                <a:gd name="connsiteY15" fmla="*/ 148590 h 174307"/>
                <a:gd name="connsiteX16" fmla="*/ 61913 w 124777"/>
                <a:gd name="connsiteY16" fmla="*/ 148590 h 174307"/>
                <a:gd name="connsiteX17" fmla="*/ 94297 w 124777"/>
                <a:gd name="connsiteY17" fmla="*/ 132398 h 174307"/>
                <a:gd name="connsiteX18" fmla="*/ 94297 w 124777"/>
                <a:gd name="connsiteY18" fmla="*/ 128588 h 174307"/>
                <a:gd name="connsiteX19" fmla="*/ 76200 w 124777"/>
                <a:gd name="connsiteY19" fmla="*/ 107633 h 174307"/>
                <a:gd name="connsiteX20" fmla="*/ 32385 w 124777"/>
                <a:gd name="connsiteY20" fmla="*/ 90488 h 174307"/>
                <a:gd name="connsiteX21" fmla="*/ 2857 w 124777"/>
                <a:gd name="connsiteY21" fmla="*/ 45720 h 174307"/>
                <a:gd name="connsiteX22" fmla="*/ 2857 w 124777"/>
                <a:gd name="connsiteY22" fmla="*/ 39053 h 174307"/>
                <a:gd name="connsiteX23" fmla="*/ 65722 w 124777"/>
                <a:gd name="connsiteY23" fmla="*/ 0 h 174307"/>
                <a:gd name="connsiteX24" fmla="*/ 114300 w 124777"/>
                <a:gd name="connsiteY24" fmla="*/ 3810 h 17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4777" h="174307">
                  <a:moveTo>
                    <a:pt x="114300" y="3810"/>
                  </a:moveTo>
                  <a:cubicBezTo>
                    <a:pt x="117157" y="3810"/>
                    <a:pt x="119063" y="5715"/>
                    <a:pt x="119063" y="8573"/>
                  </a:cubicBezTo>
                  <a:lnTo>
                    <a:pt x="119063" y="21908"/>
                  </a:lnTo>
                  <a:cubicBezTo>
                    <a:pt x="119063" y="24765"/>
                    <a:pt x="117157" y="26670"/>
                    <a:pt x="114300" y="26670"/>
                  </a:cubicBezTo>
                  <a:lnTo>
                    <a:pt x="56197" y="26670"/>
                  </a:lnTo>
                  <a:cubicBezTo>
                    <a:pt x="41910" y="26670"/>
                    <a:pt x="33338" y="31433"/>
                    <a:pt x="33338" y="42863"/>
                  </a:cubicBezTo>
                  <a:lnTo>
                    <a:pt x="33338" y="46673"/>
                  </a:lnTo>
                  <a:cubicBezTo>
                    <a:pt x="33338" y="55245"/>
                    <a:pt x="37147" y="62865"/>
                    <a:pt x="52388" y="68580"/>
                  </a:cubicBezTo>
                  <a:lnTo>
                    <a:pt x="93345" y="84773"/>
                  </a:lnTo>
                  <a:cubicBezTo>
                    <a:pt x="121920" y="95250"/>
                    <a:pt x="124777" y="111443"/>
                    <a:pt x="124777" y="128588"/>
                  </a:cubicBezTo>
                  <a:lnTo>
                    <a:pt x="124777" y="132398"/>
                  </a:lnTo>
                  <a:cubicBezTo>
                    <a:pt x="124777" y="167640"/>
                    <a:pt x="103822" y="174308"/>
                    <a:pt x="61913" y="174308"/>
                  </a:cubicBezTo>
                  <a:cubicBezTo>
                    <a:pt x="35242" y="174308"/>
                    <a:pt x="10477" y="172403"/>
                    <a:pt x="4763" y="171450"/>
                  </a:cubicBezTo>
                  <a:cubicBezTo>
                    <a:pt x="952" y="171450"/>
                    <a:pt x="0" y="169545"/>
                    <a:pt x="0" y="166688"/>
                  </a:cubicBezTo>
                  <a:lnTo>
                    <a:pt x="0" y="153353"/>
                  </a:lnTo>
                  <a:cubicBezTo>
                    <a:pt x="0" y="150495"/>
                    <a:pt x="1905" y="148590"/>
                    <a:pt x="4763" y="148590"/>
                  </a:cubicBezTo>
                  <a:lnTo>
                    <a:pt x="61913" y="148590"/>
                  </a:lnTo>
                  <a:cubicBezTo>
                    <a:pt x="86677" y="148590"/>
                    <a:pt x="94297" y="145733"/>
                    <a:pt x="94297" y="132398"/>
                  </a:cubicBezTo>
                  <a:lnTo>
                    <a:pt x="94297" y="128588"/>
                  </a:lnTo>
                  <a:cubicBezTo>
                    <a:pt x="94297" y="120015"/>
                    <a:pt x="90488" y="113348"/>
                    <a:pt x="76200" y="107633"/>
                  </a:cubicBezTo>
                  <a:lnTo>
                    <a:pt x="32385" y="90488"/>
                  </a:lnTo>
                  <a:cubicBezTo>
                    <a:pt x="8572" y="80963"/>
                    <a:pt x="2857" y="62865"/>
                    <a:pt x="2857" y="45720"/>
                  </a:cubicBezTo>
                  <a:lnTo>
                    <a:pt x="2857" y="39053"/>
                  </a:lnTo>
                  <a:cubicBezTo>
                    <a:pt x="2857" y="4763"/>
                    <a:pt x="32385" y="0"/>
                    <a:pt x="65722" y="0"/>
                  </a:cubicBezTo>
                  <a:cubicBezTo>
                    <a:pt x="80010" y="953"/>
                    <a:pt x="96202" y="1905"/>
                    <a:pt x="114300" y="381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81D8D7-4765-4F92-876F-6014BAC18E15}"/>
                </a:ext>
              </a:extLst>
            </p:cNvPr>
            <p:cNvSpPr/>
            <p:nvPr/>
          </p:nvSpPr>
          <p:spPr>
            <a:xfrm>
              <a:off x="11692468" y="634571"/>
              <a:ext cx="27906" cy="66531"/>
            </a:xfrm>
            <a:custGeom>
              <a:avLst/>
              <a:gdLst>
                <a:gd name="connsiteX0" fmla="*/ 46672 w 92392"/>
                <a:gd name="connsiteY0" fmla="*/ 248 h 220275"/>
                <a:gd name="connsiteX1" fmla="*/ 52388 w 92392"/>
                <a:gd name="connsiteY1" fmla="*/ 4058 h 220275"/>
                <a:gd name="connsiteX2" fmla="*/ 52388 w 92392"/>
                <a:gd name="connsiteY2" fmla="*/ 47873 h 220275"/>
                <a:gd name="connsiteX3" fmla="*/ 84772 w 92392"/>
                <a:gd name="connsiteY3" fmla="*/ 47873 h 220275"/>
                <a:gd name="connsiteX4" fmla="*/ 89535 w 92392"/>
                <a:gd name="connsiteY4" fmla="*/ 52635 h 220275"/>
                <a:gd name="connsiteX5" fmla="*/ 89535 w 92392"/>
                <a:gd name="connsiteY5" fmla="*/ 66923 h 220275"/>
                <a:gd name="connsiteX6" fmla="*/ 84772 w 92392"/>
                <a:gd name="connsiteY6" fmla="*/ 71685 h 220275"/>
                <a:gd name="connsiteX7" fmla="*/ 52388 w 92392"/>
                <a:gd name="connsiteY7" fmla="*/ 71685 h 220275"/>
                <a:gd name="connsiteX8" fmla="*/ 52388 w 92392"/>
                <a:gd name="connsiteY8" fmla="*/ 176460 h 220275"/>
                <a:gd name="connsiteX9" fmla="*/ 72390 w 92392"/>
                <a:gd name="connsiteY9" fmla="*/ 193605 h 220275"/>
                <a:gd name="connsiteX10" fmla="*/ 87630 w 92392"/>
                <a:gd name="connsiteY10" fmla="*/ 193605 h 220275"/>
                <a:gd name="connsiteX11" fmla="*/ 92393 w 92392"/>
                <a:gd name="connsiteY11" fmla="*/ 198368 h 220275"/>
                <a:gd name="connsiteX12" fmla="*/ 92393 w 92392"/>
                <a:gd name="connsiteY12" fmla="*/ 213608 h 220275"/>
                <a:gd name="connsiteX13" fmla="*/ 87630 w 92392"/>
                <a:gd name="connsiteY13" fmla="*/ 218370 h 220275"/>
                <a:gd name="connsiteX14" fmla="*/ 70485 w 92392"/>
                <a:gd name="connsiteY14" fmla="*/ 220275 h 220275"/>
                <a:gd name="connsiteX15" fmla="*/ 22860 w 92392"/>
                <a:gd name="connsiteY15" fmla="*/ 185033 h 220275"/>
                <a:gd name="connsiteX16" fmla="*/ 22860 w 92392"/>
                <a:gd name="connsiteY16" fmla="*/ 71685 h 220275"/>
                <a:gd name="connsiteX17" fmla="*/ 4763 w 92392"/>
                <a:gd name="connsiteY17" fmla="*/ 71685 h 220275"/>
                <a:gd name="connsiteX18" fmla="*/ 0 w 92392"/>
                <a:gd name="connsiteY18" fmla="*/ 66923 h 220275"/>
                <a:gd name="connsiteX19" fmla="*/ 0 w 92392"/>
                <a:gd name="connsiteY19" fmla="*/ 52635 h 220275"/>
                <a:gd name="connsiteX20" fmla="*/ 4763 w 92392"/>
                <a:gd name="connsiteY20" fmla="*/ 47873 h 220275"/>
                <a:gd name="connsiteX21" fmla="*/ 21907 w 92392"/>
                <a:gd name="connsiteY21" fmla="*/ 47873 h 220275"/>
                <a:gd name="connsiteX22" fmla="*/ 21907 w 92392"/>
                <a:gd name="connsiteY22" fmla="*/ 10725 h 220275"/>
                <a:gd name="connsiteX23" fmla="*/ 25718 w 92392"/>
                <a:gd name="connsiteY23" fmla="*/ 5963 h 220275"/>
                <a:gd name="connsiteX24" fmla="*/ 46672 w 92392"/>
                <a:gd name="connsiteY24" fmla="*/ 248 h 22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2392" h="220275">
                  <a:moveTo>
                    <a:pt x="46672" y="248"/>
                  </a:moveTo>
                  <a:cubicBezTo>
                    <a:pt x="50482" y="-705"/>
                    <a:pt x="52388" y="1200"/>
                    <a:pt x="52388" y="4058"/>
                  </a:cubicBezTo>
                  <a:lnTo>
                    <a:pt x="52388" y="47873"/>
                  </a:lnTo>
                  <a:lnTo>
                    <a:pt x="84772" y="47873"/>
                  </a:lnTo>
                  <a:cubicBezTo>
                    <a:pt x="88582" y="47873"/>
                    <a:pt x="89535" y="49778"/>
                    <a:pt x="89535" y="52635"/>
                  </a:cubicBezTo>
                  <a:lnTo>
                    <a:pt x="89535" y="66923"/>
                  </a:lnTo>
                  <a:cubicBezTo>
                    <a:pt x="89535" y="69780"/>
                    <a:pt x="87630" y="71685"/>
                    <a:pt x="84772" y="71685"/>
                  </a:cubicBezTo>
                  <a:lnTo>
                    <a:pt x="52388" y="71685"/>
                  </a:lnTo>
                  <a:lnTo>
                    <a:pt x="52388" y="176460"/>
                  </a:lnTo>
                  <a:cubicBezTo>
                    <a:pt x="52388" y="189795"/>
                    <a:pt x="56197" y="193605"/>
                    <a:pt x="72390" y="193605"/>
                  </a:cubicBezTo>
                  <a:lnTo>
                    <a:pt x="87630" y="193605"/>
                  </a:lnTo>
                  <a:cubicBezTo>
                    <a:pt x="91440" y="193605"/>
                    <a:pt x="92393" y="194558"/>
                    <a:pt x="92393" y="198368"/>
                  </a:cubicBezTo>
                  <a:lnTo>
                    <a:pt x="92393" y="213608"/>
                  </a:lnTo>
                  <a:cubicBezTo>
                    <a:pt x="92393" y="216465"/>
                    <a:pt x="90488" y="218370"/>
                    <a:pt x="87630" y="218370"/>
                  </a:cubicBezTo>
                  <a:cubicBezTo>
                    <a:pt x="80963" y="220275"/>
                    <a:pt x="73343" y="220275"/>
                    <a:pt x="70485" y="220275"/>
                  </a:cubicBezTo>
                  <a:cubicBezTo>
                    <a:pt x="48578" y="220275"/>
                    <a:pt x="22860" y="220275"/>
                    <a:pt x="22860" y="185033"/>
                  </a:cubicBezTo>
                  <a:lnTo>
                    <a:pt x="22860" y="71685"/>
                  </a:lnTo>
                  <a:lnTo>
                    <a:pt x="4763" y="71685"/>
                  </a:lnTo>
                  <a:cubicBezTo>
                    <a:pt x="1905" y="71685"/>
                    <a:pt x="0" y="69780"/>
                    <a:pt x="0" y="66923"/>
                  </a:cubicBezTo>
                  <a:lnTo>
                    <a:pt x="0" y="52635"/>
                  </a:lnTo>
                  <a:cubicBezTo>
                    <a:pt x="0" y="49778"/>
                    <a:pt x="1905" y="47873"/>
                    <a:pt x="4763" y="47873"/>
                  </a:cubicBezTo>
                  <a:lnTo>
                    <a:pt x="21907" y="47873"/>
                  </a:lnTo>
                  <a:lnTo>
                    <a:pt x="21907" y="10725"/>
                  </a:lnTo>
                  <a:cubicBezTo>
                    <a:pt x="21907" y="7868"/>
                    <a:pt x="22860" y="5963"/>
                    <a:pt x="25718" y="5963"/>
                  </a:cubicBezTo>
                  <a:lnTo>
                    <a:pt x="46672" y="2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09767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1DFFA7BA-8B92-63C7-0617-55EAC8E11BC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599601" y="3041650"/>
            <a:ext cx="4420461" cy="3049270"/>
          </a:xfrm>
          <a:custGeom>
            <a:avLst/>
            <a:gdLst>
              <a:gd name="connsiteX0" fmla="*/ 1632332 w 4420461"/>
              <a:gd name="connsiteY0" fmla="*/ 0 h 3041650"/>
              <a:gd name="connsiteX1" fmla="*/ 4420461 w 4420461"/>
              <a:gd name="connsiteY1" fmla="*/ 0 h 3041650"/>
              <a:gd name="connsiteX2" fmla="*/ 2788129 w 4420461"/>
              <a:gd name="connsiteY2" fmla="*/ 3041650 h 3041650"/>
              <a:gd name="connsiteX3" fmla="*/ 0 w 4420461"/>
              <a:gd name="connsiteY3" fmla="*/ 3041650 h 304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0461" h="3041650">
                <a:moveTo>
                  <a:pt x="1632332" y="0"/>
                </a:moveTo>
                <a:lnTo>
                  <a:pt x="4420461" y="0"/>
                </a:lnTo>
                <a:lnTo>
                  <a:pt x="2788129" y="3041650"/>
                </a:lnTo>
                <a:lnTo>
                  <a:pt x="0" y="304165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3483BC5-601B-9EF8-DA44-7609BAAE9D3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3672" y="3041650"/>
            <a:ext cx="4420461" cy="3049270"/>
          </a:xfrm>
          <a:custGeom>
            <a:avLst/>
            <a:gdLst>
              <a:gd name="connsiteX0" fmla="*/ 1632332 w 4420461"/>
              <a:gd name="connsiteY0" fmla="*/ 0 h 3041650"/>
              <a:gd name="connsiteX1" fmla="*/ 4420461 w 4420461"/>
              <a:gd name="connsiteY1" fmla="*/ 0 h 3041650"/>
              <a:gd name="connsiteX2" fmla="*/ 2788129 w 4420461"/>
              <a:gd name="connsiteY2" fmla="*/ 3041650 h 3041650"/>
              <a:gd name="connsiteX3" fmla="*/ 0 w 4420461"/>
              <a:gd name="connsiteY3" fmla="*/ 3041650 h 304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0461" h="3041650">
                <a:moveTo>
                  <a:pt x="1632332" y="0"/>
                </a:moveTo>
                <a:lnTo>
                  <a:pt x="4420461" y="0"/>
                </a:lnTo>
                <a:lnTo>
                  <a:pt x="2788129" y="3041650"/>
                </a:lnTo>
                <a:lnTo>
                  <a:pt x="0" y="304165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E67C4BDF-6CB9-C058-FD2E-216AF7FA4E7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190650" y="0"/>
            <a:ext cx="4420461" cy="3041650"/>
          </a:xfrm>
          <a:custGeom>
            <a:avLst/>
            <a:gdLst>
              <a:gd name="connsiteX0" fmla="*/ 1632332 w 4420461"/>
              <a:gd name="connsiteY0" fmla="*/ 0 h 3041650"/>
              <a:gd name="connsiteX1" fmla="*/ 4420461 w 4420461"/>
              <a:gd name="connsiteY1" fmla="*/ 0 h 3041650"/>
              <a:gd name="connsiteX2" fmla="*/ 2788129 w 4420461"/>
              <a:gd name="connsiteY2" fmla="*/ 3041650 h 3041650"/>
              <a:gd name="connsiteX3" fmla="*/ 0 w 4420461"/>
              <a:gd name="connsiteY3" fmla="*/ 3041650 h 304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0461" h="3041650">
                <a:moveTo>
                  <a:pt x="1632332" y="0"/>
                </a:moveTo>
                <a:lnTo>
                  <a:pt x="4420461" y="0"/>
                </a:lnTo>
                <a:lnTo>
                  <a:pt x="2788129" y="3041650"/>
                </a:lnTo>
                <a:lnTo>
                  <a:pt x="0" y="304165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73C3076-1B04-8B01-02C5-C7E83957283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33342" y="0"/>
            <a:ext cx="4420461" cy="3041650"/>
          </a:xfrm>
          <a:custGeom>
            <a:avLst/>
            <a:gdLst>
              <a:gd name="connsiteX0" fmla="*/ 1632332 w 4420461"/>
              <a:gd name="connsiteY0" fmla="*/ 0 h 3041650"/>
              <a:gd name="connsiteX1" fmla="*/ 4420461 w 4420461"/>
              <a:gd name="connsiteY1" fmla="*/ 0 h 3041650"/>
              <a:gd name="connsiteX2" fmla="*/ 2788129 w 4420461"/>
              <a:gd name="connsiteY2" fmla="*/ 3041650 h 3041650"/>
              <a:gd name="connsiteX3" fmla="*/ 0 w 4420461"/>
              <a:gd name="connsiteY3" fmla="*/ 3041650 h 304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0461" h="3041650">
                <a:moveTo>
                  <a:pt x="1632332" y="0"/>
                </a:moveTo>
                <a:lnTo>
                  <a:pt x="4420461" y="0"/>
                </a:lnTo>
                <a:lnTo>
                  <a:pt x="2788129" y="3041650"/>
                </a:lnTo>
                <a:lnTo>
                  <a:pt x="0" y="304165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Picture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20293324-1149-B295-29CD-5907E61314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000" y="360000"/>
            <a:ext cx="5508000" cy="369332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2400" b="1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a title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8459AC29-496E-A828-081B-C03AC6C093C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8000" y="1064645"/>
            <a:ext cx="3707775" cy="454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fr-FR" dirty="0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8FF7AA0C-1628-04B2-6EA6-95C12083CDBE}"/>
              </a:ext>
            </a:extLst>
          </p:cNvPr>
          <p:cNvSpPr/>
          <p:nvPr/>
        </p:nvSpPr>
        <p:spPr>
          <a:xfrm>
            <a:off x="10507980" y="2035232"/>
            <a:ext cx="2186940" cy="4066767"/>
          </a:xfrm>
          <a:prstGeom prst="triangle">
            <a:avLst>
              <a:gd name="adj" fmla="val 10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313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s + 3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4F21C-6A76-4EC9-B1CB-AE2844EC60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000" y="360000"/>
            <a:ext cx="11016000" cy="738664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add a title</a:t>
            </a:r>
            <a:br>
              <a:rPr lang="en-US" dirty="0"/>
            </a:br>
            <a:r>
              <a:rPr lang="en-US" dirty="0"/>
              <a:t>Up to two lines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BA16A03-4146-5F53-C0DA-9137DF974F0F}"/>
              </a:ext>
            </a:extLst>
          </p:cNvPr>
          <p:cNvSpPr/>
          <p:nvPr/>
        </p:nvSpPr>
        <p:spPr>
          <a:xfrm>
            <a:off x="0" y="1720666"/>
            <a:ext cx="12192000" cy="163786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2C84C6E-F9BE-ECD5-4869-B01FD6AB479A}"/>
              </a:ext>
            </a:extLst>
          </p:cNvPr>
          <p:cNvGrpSpPr/>
          <p:nvPr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6" name="Parallelogram 5">
              <a:extLst>
                <a:ext uri="{FF2B5EF4-FFF2-40B4-BE49-F238E27FC236}">
                  <a16:creationId xmlns:a16="http://schemas.microsoft.com/office/drawing/2014/main" id="{FFDC3944-E18B-AC06-5C2A-7B5D8E56D8BC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Parallelogram 6">
              <a:extLst>
                <a:ext uri="{FF2B5EF4-FFF2-40B4-BE49-F238E27FC236}">
                  <a16:creationId xmlns:a16="http://schemas.microsoft.com/office/drawing/2014/main" id="{579345D9-6E7C-5088-149B-38B1214DC311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BB6834DB-5923-334A-8926-5B66A115A866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8FE4BCDB-0B84-365E-7300-1B9799D413C2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E5827AC4-BA72-B581-7233-5C5F26E893C4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A6334529-E7E5-7866-4A09-6DB117F20F4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2216F52D-19DA-813E-FC7B-8F6CC3280F2E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F47C9705-C842-34B2-C62E-A93BB66EC3F0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4FAAACF3-0BBD-5EE4-3111-D53D465EC3BD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2BC4FF41-985A-D5EB-2EE2-84228D9BC2BD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475797F5-F3DC-EC6B-1705-3E375ED808EE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03787C70-7A9E-CF22-96F4-BAB137721EAF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7F9F0163-3D81-A513-B47A-A11B93CCE7F6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6498ECF2-BE62-D029-7ECA-57ABE78D4C4B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9F9584FB-E328-225B-5B89-BA3F4914D9E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2E8EBD3-4263-1DFC-65B3-BBD0A43F5F0E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2AAB9B44-5483-DF54-44F1-3628A96EB604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475772A7-633B-9D97-EE91-776C95F183C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7999" y="1578576"/>
            <a:ext cx="3420000" cy="1922040"/>
          </a:xfrm>
          <a:custGeom>
            <a:avLst/>
            <a:gdLst>
              <a:gd name="connsiteX0" fmla="*/ 2646219 w 3420000"/>
              <a:gd name="connsiteY0" fmla="*/ 1779950 h 1922040"/>
              <a:gd name="connsiteX1" fmla="*/ 2610682 w 3420000"/>
              <a:gd name="connsiteY1" fmla="*/ 1815950 h 1922040"/>
              <a:gd name="connsiteX2" fmla="*/ 3242541 w 3420000"/>
              <a:gd name="connsiteY2" fmla="*/ 1815950 h 1922040"/>
              <a:gd name="connsiteX3" fmla="*/ 3278078 w 3420000"/>
              <a:gd name="connsiteY3" fmla="*/ 1779950 h 1922040"/>
              <a:gd name="connsiteX4" fmla="*/ 177460 w 3420000"/>
              <a:gd name="connsiteY4" fmla="*/ 106090 h 1922040"/>
              <a:gd name="connsiteX5" fmla="*/ 141923 w 3420000"/>
              <a:gd name="connsiteY5" fmla="*/ 142090 h 1922040"/>
              <a:gd name="connsiteX6" fmla="*/ 773782 w 3420000"/>
              <a:gd name="connsiteY6" fmla="*/ 142090 h 1922040"/>
              <a:gd name="connsiteX7" fmla="*/ 809319 w 3420000"/>
              <a:gd name="connsiteY7" fmla="*/ 106090 h 1922040"/>
              <a:gd name="connsiteX8" fmla="*/ 142635 w 3420000"/>
              <a:gd name="connsiteY8" fmla="*/ 0 h 1922040"/>
              <a:gd name="connsiteX9" fmla="*/ 3420000 w 3420000"/>
              <a:gd name="connsiteY9" fmla="*/ 0 h 1922040"/>
              <a:gd name="connsiteX10" fmla="*/ 3420000 w 3420000"/>
              <a:gd name="connsiteY10" fmla="*/ 1779405 h 1922040"/>
              <a:gd name="connsiteX11" fmla="*/ 3277365 w 3420000"/>
              <a:gd name="connsiteY11" fmla="*/ 1922040 h 1922040"/>
              <a:gd name="connsiteX12" fmla="*/ 0 w 3420000"/>
              <a:gd name="connsiteY12" fmla="*/ 1922040 h 1922040"/>
              <a:gd name="connsiteX13" fmla="*/ 0 w 3420000"/>
              <a:gd name="connsiteY13" fmla="*/ 142635 h 192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20000" h="1922040">
                <a:moveTo>
                  <a:pt x="2646219" y="1779950"/>
                </a:moveTo>
                <a:lnTo>
                  <a:pt x="2610682" y="1815950"/>
                </a:lnTo>
                <a:lnTo>
                  <a:pt x="3242541" y="1815950"/>
                </a:lnTo>
                <a:lnTo>
                  <a:pt x="3278078" y="1779950"/>
                </a:lnTo>
                <a:close/>
                <a:moveTo>
                  <a:pt x="177460" y="106090"/>
                </a:moveTo>
                <a:lnTo>
                  <a:pt x="141923" y="142090"/>
                </a:lnTo>
                <a:lnTo>
                  <a:pt x="773782" y="142090"/>
                </a:lnTo>
                <a:lnTo>
                  <a:pt x="809319" y="106090"/>
                </a:lnTo>
                <a:close/>
                <a:moveTo>
                  <a:pt x="142635" y="0"/>
                </a:moveTo>
                <a:lnTo>
                  <a:pt x="3420000" y="0"/>
                </a:lnTo>
                <a:lnTo>
                  <a:pt x="3420000" y="1779405"/>
                </a:lnTo>
                <a:lnTo>
                  <a:pt x="3277365" y="1922040"/>
                </a:lnTo>
                <a:lnTo>
                  <a:pt x="0" y="1922040"/>
                </a:lnTo>
                <a:lnTo>
                  <a:pt x="0" y="14263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bIns="144000" anchor="b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to add a 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EF9FC028-4708-885E-114A-D802D747153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86000" y="1578576"/>
            <a:ext cx="3420000" cy="1922040"/>
          </a:xfrm>
          <a:custGeom>
            <a:avLst/>
            <a:gdLst>
              <a:gd name="connsiteX0" fmla="*/ 2646219 w 3420000"/>
              <a:gd name="connsiteY0" fmla="*/ 1779950 h 1922040"/>
              <a:gd name="connsiteX1" fmla="*/ 2610682 w 3420000"/>
              <a:gd name="connsiteY1" fmla="*/ 1815950 h 1922040"/>
              <a:gd name="connsiteX2" fmla="*/ 3242541 w 3420000"/>
              <a:gd name="connsiteY2" fmla="*/ 1815950 h 1922040"/>
              <a:gd name="connsiteX3" fmla="*/ 3278078 w 3420000"/>
              <a:gd name="connsiteY3" fmla="*/ 1779950 h 1922040"/>
              <a:gd name="connsiteX4" fmla="*/ 177460 w 3420000"/>
              <a:gd name="connsiteY4" fmla="*/ 106090 h 1922040"/>
              <a:gd name="connsiteX5" fmla="*/ 141923 w 3420000"/>
              <a:gd name="connsiteY5" fmla="*/ 142090 h 1922040"/>
              <a:gd name="connsiteX6" fmla="*/ 773782 w 3420000"/>
              <a:gd name="connsiteY6" fmla="*/ 142090 h 1922040"/>
              <a:gd name="connsiteX7" fmla="*/ 809319 w 3420000"/>
              <a:gd name="connsiteY7" fmla="*/ 106090 h 1922040"/>
              <a:gd name="connsiteX8" fmla="*/ 142635 w 3420000"/>
              <a:gd name="connsiteY8" fmla="*/ 0 h 1922040"/>
              <a:gd name="connsiteX9" fmla="*/ 3420000 w 3420000"/>
              <a:gd name="connsiteY9" fmla="*/ 0 h 1922040"/>
              <a:gd name="connsiteX10" fmla="*/ 3420000 w 3420000"/>
              <a:gd name="connsiteY10" fmla="*/ 1779405 h 1922040"/>
              <a:gd name="connsiteX11" fmla="*/ 3277365 w 3420000"/>
              <a:gd name="connsiteY11" fmla="*/ 1922040 h 1922040"/>
              <a:gd name="connsiteX12" fmla="*/ 0 w 3420000"/>
              <a:gd name="connsiteY12" fmla="*/ 1922040 h 1922040"/>
              <a:gd name="connsiteX13" fmla="*/ 0 w 3420000"/>
              <a:gd name="connsiteY13" fmla="*/ 142635 h 192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20000" h="1922040">
                <a:moveTo>
                  <a:pt x="2646219" y="1779950"/>
                </a:moveTo>
                <a:lnTo>
                  <a:pt x="2610682" y="1815950"/>
                </a:lnTo>
                <a:lnTo>
                  <a:pt x="3242541" y="1815950"/>
                </a:lnTo>
                <a:lnTo>
                  <a:pt x="3278078" y="1779950"/>
                </a:lnTo>
                <a:close/>
                <a:moveTo>
                  <a:pt x="177460" y="106090"/>
                </a:moveTo>
                <a:lnTo>
                  <a:pt x="141923" y="142090"/>
                </a:lnTo>
                <a:lnTo>
                  <a:pt x="773782" y="142090"/>
                </a:lnTo>
                <a:lnTo>
                  <a:pt x="809319" y="106090"/>
                </a:lnTo>
                <a:close/>
                <a:moveTo>
                  <a:pt x="142635" y="0"/>
                </a:moveTo>
                <a:lnTo>
                  <a:pt x="3420000" y="0"/>
                </a:lnTo>
                <a:lnTo>
                  <a:pt x="3420000" y="1779405"/>
                </a:lnTo>
                <a:lnTo>
                  <a:pt x="3277365" y="1922040"/>
                </a:lnTo>
                <a:lnTo>
                  <a:pt x="0" y="1922040"/>
                </a:lnTo>
                <a:lnTo>
                  <a:pt x="0" y="14263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bIns="144000" anchor="b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to add a 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6FD0906-F55C-1E3B-DB7A-38B3875B4CB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84000" y="1578576"/>
            <a:ext cx="3420000" cy="1922040"/>
          </a:xfrm>
          <a:custGeom>
            <a:avLst/>
            <a:gdLst>
              <a:gd name="connsiteX0" fmla="*/ 2646219 w 3420000"/>
              <a:gd name="connsiteY0" fmla="*/ 1779950 h 1922040"/>
              <a:gd name="connsiteX1" fmla="*/ 2610682 w 3420000"/>
              <a:gd name="connsiteY1" fmla="*/ 1815950 h 1922040"/>
              <a:gd name="connsiteX2" fmla="*/ 3242541 w 3420000"/>
              <a:gd name="connsiteY2" fmla="*/ 1815950 h 1922040"/>
              <a:gd name="connsiteX3" fmla="*/ 3278078 w 3420000"/>
              <a:gd name="connsiteY3" fmla="*/ 1779950 h 1922040"/>
              <a:gd name="connsiteX4" fmla="*/ 177460 w 3420000"/>
              <a:gd name="connsiteY4" fmla="*/ 106090 h 1922040"/>
              <a:gd name="connsiteX5" fmla="*/ 141923 w 3420000"/>
              <a:gd name="connsiteY5" fmla="*/ 142090 h 1922040"/>
              <a:gd name="connsiteX6" fmla="*/ 773782 w 3420000"/>
              <a:gd name="connsiteY6" fmla="*/ 142090 h 1922040"/>
              <a:gd name="connsiteX7" fmla="*/ 809319 w 3420000"/>
              <a:gd name="connsiteY7" fmla="*/ 106090 h 1922040"/>
              <a:gd name="connsiteX8" fmla="*/ 142635 w 3420000"/>
              <a:gd name="connsiteY8" fmla="*/ 0 h 1922040"/>
              <a:gd name="connsiteX9" fmla="*/ 3420000 w 3420000"/>
              <a:gd name="connsiteY9" fmla="*/ 0 h 1922040"/>
              <a:gd name="connsiteX10" fmla="*/ 3420000 w 3420000"/>
              <a:gd name="connsiteY10" fmla="*/ 1779405 h 1922040"/>
              <a:gd name="connsiteX11" fmla="*/ 3277365 w 3420000"/>
              <a:gd name="connsiteY11" fmla="*/ 1922040 h 1922040"/>
              <a:gd name="connsiteX12" fmla="*/ 0 w 3420000"/>
              <a:gd name="connsiteY12" fmla="*/ 1922040 h 1922040"/>
              <a:gd name="connsiteX13" fmla="*/ 0 w 3420000"/>
              <a:gd name="connsiteY13" fmla="*/ 142635 h 192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20000" h="1922040">
                <a:moveTo>
                  <a:pt x="2646219" y="1779950"/>
                </a:moveTo>
                <a:lnTo>
                  <a:pt x="2610682" y="1815950"/>
                </a:lnTo>
                <a:lnTo>
                  <a:pt x="3242541" y="1815950"/>
                </a:lnTo>
                <a:lnTo>
                  <a:pt x="3278078" y="1779950"/>
                </a:lnTo>
                <a:close/>
                <a:moveTo>
                  <a:pt x="177460" y="106090"/>
                </a:moveTo>
                <a:lnTo>
                  <a:pt x="141923" y="142090"/>
                </a:lnTo>
                <a:lnTo>
                  <a:pt x="773782" y="142090"/>
                </a:lnTo>
                <a:lnTo>
                  <a:pt x="809319" y="106090"/>
                </a:lnTo>
                <a:close/>
                <a:moveTo>
                  <a:pt x="142635" y="0"/>
                </a:moveTo>
                <a:lnTo>
                  <a:pt x="3420000" y="0"/>
                </a:lnTo>
                <a:lnTo>
                  <a:pt x="3420000" y="1779405"/>
                </a:lnTo>
                <a:lnTo>
                  <a:pt x="3277365" y="1922040"/>
                </a:lnTo>
                <a:lnTo>
                  <a:pt x="0" y="1922040"/>
                </a:lnTo>
                <a:lnTo>
                  <a:pt x="0" y="14263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bIns="144000" anchor="b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to add a picture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7E0E445E-AD6B-A00F-33DA-9D62E60D3CA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8000" y="3682514"/>
            <a:ext cx="3419999" cy="192215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fr-FR" dirty="0"/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05A3C545-AF17-4B49-5ECC-854890DAAB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86001" y="3682514"/>
            <a:ext cx="3419999" cy="192215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fr-FR" dirty="0"/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EBC7298F-8BC9-1F06-C7EA-DB6BE45A94C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84001" y="3682514"/>
            <a:ext cx="3419999" cy="192215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328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+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50CBF233-7292-62F9-0B19-20FF498A0D5F}"/>
              </a:ext>
            </a:extLst>
          </p:cNvPr>
          <p:cNvSpPr/>
          <p:nvPr/>
        </p:nvSpPr>
        <p:spPr>
          <a:xfrm>
            <a:off x="0" y="1720665"/>
            <a:ext cx="12192000" cy="2340515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B85077-0DD7-CF05-6283-2D63D04A06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000" y="360000"/>
            <a:ext cx="11016000" cy="738664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add a title </a:t>
            </a:r>
            <a:br>
              <a:rPr lang="en-US" dirty="0"/>
            </a:br>
            <a:r>
              <a:rPr lang="en-US" dirty="0"/>
              <a:t>Up to two lines</a:t>
            </a:r>
            <a:endParaRPr lang="en-GB" dirty="0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6CE19D61-03D3-9595-61F3-74B85D3D3C0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7999" y="1578576"/>
            <a:ext cx="2016000" cy="2592000"/>
          </a:xfrm>
          <a:prstGeom prst="snip2DiagRect">
            <a:avLst>
              <a:gd name="adj1" fmla="val 5670"/>
              <a:gd name="adj2" fmla="val 0"/>
            </a:avLst>
          </a:prstGeom>
          <a:solidFill>
            <a:srgbClr val="ECECEF"/>
          </a:solidFill>
        </p:spPr>
        <p:txBody>
          <a:bodyPr wrap="square" tIns="144000" bIns="0" anchor="t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CE84C83D-1F4D-D8FC-E4CD-FFD1E628E3E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8000" y="4529982"/>
            <a:ext cx="2015999" cy="112235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360000" indent="0">
              <a:buNone/>
              <a:defRPr/>
            </a:lvl3pPr>
            <a:lvl4pPr marL="576000" indent="0">
              <a:buNone/>
              <a:defRPr/>
            </a:lvl4pPr>
            <a:lvl5pPr marL="8280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686CB433-3CFC-CC69-42B0-4862FE01451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15999" y="1578576"/>
            <a:ext cx="2016000" cy="2592000"/>
          </a:xfrm>
          <a:prstGeom prst="snip2DiagRect">
            <a:avLst>
              <a:gd name="adj1" fmla="val 5670"/>
              <a:gd name="adj2" fmla="val 0"/>
            </a:avLst>
          </a:prstGeom>
          <a:solidFill>
            <a:srgbClr val="ECECEF"/>
          </a:solidFill>
        </p:spPr>
        <p:txBody>
          <a:bodyPr wrap="square" tIns="144000" bIns="0" anchor="t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D2F4695A-3ABD-3CF2-C0BD-31DAC712E0C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16000" y="4529982"/>
            <a:ext cx="2015999" cy="112235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360000" indent="0">
              <a:buNone/>
              <a:defRPr/>
            </a:lvl3pPr>
            <a:lvl4pPr marL="576000" indent="0">
              <a:buNone/>
              <a:defRPr/>
            </a:lvl4pPr>
            <a:lvl5pPr marL="8280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F8B67D75-F6EE-25AA-2056-456E3F070B2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443999" y="1578576"/>
            <a:ext cx="2016000" cy="2592000"/>
          </a:xfrm>
          <a:prstGeom prst="snip2DiagRect">
            <a:avLst>
              <a:gd name="adj1" fmla="val 5670"/>
              <a:gd name="adj2" fmla="val 0"/>
            </a:avLst>
          </a:prstGeom>
          <a:solidFill>
            <a:srgbClr val="ECECEF"/>
          </a:solidFill>
        </p:spPr>
        <p:txBody>
          <a:bodyPr wrap="square" tIns="144000" bIns="0" anchor="t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0D413D3-6EC2-E5C9-EFA3-64F8324BC48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44000" y="4529982"/>
            <a:ext cx="2015999" cy="112235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360000" indent="0">
              <a:buNone/>
              <a:defRPr/>
            </a:lvl3pPr>
            <a:lvl4pPr marL="576000" indent="0">
              <a:buNone/>
              <a:defRPr/>
            </a:lvl4pPr>
            <a:lvl5pPr marL="8280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" name="Text Placeholder 4">
            <a:extLst>
              <a:ext uri="{FF2B5EF4-FFF2-40B4-BE49-F238E27FC236}">
                <a16:creationId xmlns:a16="http://schemas.microsoft.com/office/drawing/2014/main" id="{EE0C72ED-D692-A687-C13B-34B509A3E13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71999" y="1578576"/>
            <a:ext cx="4320000" cy="4073764"/>
          </a:xfrm>
          <a:gradFill>
            <a:gsLst>
              <a:gs pos="85000">
                <a:schemeClr val="tx2"/>
              </a:gs>
              <a:gs pos="0">
                <a:schemeClr val="bg2"/>
              </a:gs>
              <a:gs pos="100000">
                <a:schemeClr val="tx2"/>
              </a:gs>
            </a:gsLst>
            <a:lin ang="5400000" scaled="1"/>
          </a:gradFill>
        </p:spPr>
        <p:txBody>
          <a:bodyPr vert="horz" lIns="540000" tIns="360000" rIns="540000" bIns="360000" rtlCol="0">
            <a:noAutofit/>
          </a:bodyPr>
          <a:lstStyle>
            <a:lvl1pPr marL="216000" indent="-216000">
              <a:buFontTx/>
              <a:buBlip>
                <a:blip r:embed="rId2"/>
              </a:buBlip>
              <a:defRPr lang="en-US" sz="2400" dirty="0">
                <a:solidFill>
                  <a:schemeClr val="bg1"/>
                </a:solidFill>
              </a:defRPr>
            </a:lvl1pPr>
            <a:lvl2pPr>
              <a:defRPr lang="en-US" dirty="0">
                <a:solidFill>
                  <a:schemeClr val="bg1"/>
                </a:solidFill>
              </a:defRPr>
            </a:lvl2pPr>
          </a:lstStyle>
          <a:p>
            <a:pPr marL="0" lvl="0" indent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/>
              <a:t>Title</a:t>
            </a:r>
          </a:p>
          <a:p>
            <a:pPr lvl="1">
              <a:spcBef>
                <a:spcPts val="1200"/>
              </a:spcBef>
              <a:buClrTx/>
            </a:pPr>
            <a:r>
              <a:rPr lang="en-US" dirty="0"/>
              <a:t>Second level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5AFE733-1D17-D433-B6A4-2D1DB8DE51AC}"/>
              </a:ext>
            </a:extLst>
          </p:cNvPr>
          <p:cNvGrpSpPr/>
          <p:nvPr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44" name="Parallelogram 43">
              <a:extLst>
                <a:ext uri="{FF2B5EF4-FFF2-40B4-BE49-F238E27FC236}">
                  <a16:creationId xmlns:a16="http://schemas.microsoft.com/office/drawing/2014/main" id="{1FF5C286-A3F3-8552-53E0-33623573294C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Parallelogram 44">
              <a:extLst>
                <a:ext uri="{FF2B5EF4-FFF2-40B4-BE49-F238E27FC236}">
                  <a16:creationId xmlns:a16="http://schemas.microsoft.com/office/drawing/2014/main" id="{454BEA95-E503-A134-5970-4028900C550F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Parallelogram 45">
              <a:extLst>
                <a:ext uri="{FF2B5EF4-FFF2-40B4-BE49-F238E27FC236}">
                  <a16:creationId xmlns:a16="http://schemas.microsoft.com/office/drawing/2014/main" id="{D036B0A8-6297-AD7E-D57D-5A051148A313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Parallelogram 46">
              <a:extLst>
                <a:ext uri="{FF2B5EF4-FFF2-40B4-BE49-F238E27FC236}">
                  <a16:creationId xmlns:a16="http://schemas.microsoft.com/office/drawing/2014/main" id="{D48E0E8B-65FF-C632-2635-7E5442B19077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Parallelogram 47">
              <a:extLst>
                <a:ext uri="{FF2B5EF4-FFF2-40B4-BE49-F238E27FC236}">
                  <a16:creationId xmlns:a16="http://schemas.microsoft.com/office/drawing/2014/main" id="{FD3EF2BA-6E64-76F6-6E09-EC4ABC8587C2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Parallelogram 48">
              <a:extLst>
                <a:ext uri="{FF2B5EF4-FFF2-40B4-BE49-F238E27FC236}">
                  <a16:creationId xmlns:a16="http://schemas.microsoft.com/office/drawing/2014/main" id="{245F54C5-B052-73D3-6C7D-278D01D434F2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Parallelogram 49">
              <a:extLst>
                <a:ext uri="{FF2B5EF4-FFF2-40B4-BE49-F238E27FC236}">
                  <a16:creationId xmlns:a16="http://schemas.microsoft.com/office/drawing/2014/main" id="{0E3D9EAE-51D2-7060-9A73-4D9A8C4A3CB0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Parallelogram 50">
              <a:extLst>
                <a:ext uri="{FF2B5EF4-FFF2-40B4-BE49-F238E27FC236}">
                  <a16:creationId xmlns:a16="http://schemas.microsoft.com/office/drawing/2014/main" id="{347D14FD-214D-601F-D5ED-7230C1D3465E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Parallelogram 51">
              <a:extLst>
                <a:ext uri="{FF2B5EF4-FFF2-40B4-BE49-F238E27FC236}">
                  <a16:creationId xmlns:a16="http://schemas.microsoft.com/office/drawing/2014/main" id="{1FC57748-74FF-5242-7915-3A6447896407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Parallelogram 52">
              <a:extLst>
                <a:ext uri="{FF2B5EF4-FFF2-40B4-BE49-F238E27FC236}">
                  <a16:creationId xmlns:a16="http://schemas.microsoft.com/office/drawing/2014/main" id="{5E393AA9-8A2D-77A9-4038-95A90A22659D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Parallelogram 53">
              <a:extLst>
                <a:ext uri="{FF2B5EF4-FFF2-40B4-BE49-F238E27FC236}">
                  <a16:creationId xmlns:a16="http://schemas.microsoft.com/office/drawing/2014/main" id="{707EF7D0-0551-B497-8CD6-118F8DA38BD5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Parallelogram 54">
              <a:extLst>
                <a:ext uri="{FF2B5EF4-FFF2-40B4-BE49-F238E27FC236}">
                  <a16:creationId xmlns:a16="http://schemas.microsoft.com/office/drawing/2014/main" id="{A1A9272C-2DB3-E3DE-C21E-800B17B2F85E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Parallelogram 55">
              <a:extLst>
                <a:ext uri="{FF2B5EF4-FFF2-40B4-BE49-F238E27FC236}">
                  <a16:creationId xmlns:a16="http://schemas.microsoft.com/office/drawing/2014/main" id="{D8156300-4934-B7AD-A755-96E9059EE4B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Parallelogram 56">
              <a:extLst>
                <a:ext uri="{FF2B5EF4-FFF2-40B4-BE49-F238E27FC236}">
                  <a16:creationId xmlns:a16="http://schemas.microsoft.com/office/drawing/2014/main" id="{A7DB2D5B-C826-89B4-6FCD-5C800E7EF61D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Parallelogram 57">
              <a:extLst>
                <a:ext uri="{FF2B5EF4-FFF2-40B4-BE49-F238E27FC236}">
                  <a16:creationId xmlns:a16="http://schemas.microsoft.com/office/drawing/2014/main" id="{3297FB1E-C558-4CD7-3501-325F77FE4611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Parallelogram 58">
              <a:extLst>
                <a:ext uri="{FF2B5EF4-FFF2-40B4-BE49-F238E27FC236}">
                  <a16:creationId xmlns:a16="http://schemas.microsoft.com/office/drawing/2014/main" id="{EFBD691F-CCD9-A819-04A8-F2A7BBBBC1EE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Parallelogram 59">
              <a:extLst>
                <a:ext uri="{FF2B5EF4-FFF2-40B4-BE49-F238E27FC236}">
                  <a16:creationId xmlns:a16="http://schemas.microsoft.com/office/drawing/2014/main" id="{55383BEA-7D38-3C54-9F1E-9173C2632C08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09209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textboxes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icture Placeholder 63">
            <a:extLst>
              <a:ext uri="{FF2B5EF4-FFF2-40B4-BE49-F238E27FC236}">
                <a16:creationId xmlns:a16="http://schemas.microsoft.com/office/drawing/2014/main" id="{30D17CB2-2739-C617-AD45-E3912CAD984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58525"/>
            <a:ext cx="12192000" cy="2743473"/>
          </a:xfrm>
          <a:prstGeom prst="rect">
            <a:avLst/>
          </a:prstGeom>
          <a:solidFill>
            <a:srgbClr val="ECECEF"/>
          </a:solidFill>
        </p:spPr>
        <p:txBody>
          <a:bodyPr wrap="square" tIns="0" bIns="216000" anchor="b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on the icon to add a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A79775-88BC-3818-5D95-5B11998783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000" y="360000"/>
            <a:ext cx="11016000" cy="738664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add a title</a:t>
            </a:r>
            <a:br>
              <a:rPr lang="en-US" dirty="0"/>
            </a:br>
            <a:r>
              <a:rPr lang="en-US" dirty="0"/>
              <a:t>Up to two lines</a:t>
            </a:r>
            <a:endParaRPr lang="en-GB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D3CD707-9A0B-2CF5-C079-BEF0CB78D227}"/>
              </a:ext>
            </a:extLst>
          </p:cNvPr>
          <p:cNvGrpSpPr/>
          <p:nvPr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47" name="Parallelogram 46">
              <a:extLst>
                <a:ext uri="{FF2B5EF4-FFF2-40B4-BE49-F238E27FC236}">
                  <a16:creationId xmlns:a16="http://schemas.microsoft.com/office/drawing/2014/main" id="{35AD8C6E-20B1-A809-827C-0052C977D962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Parallelogram 47">
              <a:extLst>
                <a:ext uri="{FF2B5EF4-FFF2-40B4-BE49-F238E27FC236}">
                  <a16:creationId xmlns:a16="http://schemas.microsoft.com/office/drawing/2014/main" id="{9C392785-BA90-8D03-76C6-C306A60C5655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Parallelogram 48">
              <a:extLst>
                <a:ext uri="{FF2B5EF4-FFF2-40B4-BE49-F238E27FC236}">
                  <a16:creationId xmlns:a16="http://schemas.microsoft.com/office/drawing/2014/main" id="{6D69FAF0-B979-C60E-2402-6619E928DE5F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Parallelogram 49">
              <a:extLst>
                <a:ext uri="{FF2B5EF4-FFF2-40B4-BE49-F238E27FC236}">
                  <a16:creationId xmlns:a16="http://schemas.microsoft.com/office/drawing/2014/main" id="{E2FA8DB5-C570-5601-055A-CE5923EE1B76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Parallelogram 50">
              <a:extLst>
                <a:ext uri="{FF2B5EF4-FFF2-40B4-BE49-F238E27FC236}">
                  <a16:creationId xmlns:a16="http://schemas.microsoft.com/office/drawing/2014/main" id="{75D8C751-9F82-559A-00FF-2F677B9741F2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Parallelogram 51">
              <a:extLst>
                <a:ext uri="{FF2B5EF4-FFF2-40B4-BE49-F238E27FC236}">
                  <a16:creationId xmlns:a16="http://schemas.microsoft.com/office/drawing/2014/main" id="{C43C5A60-AAB5-3FD5-E004-4F5337420E02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Parallelogram 52">
              <a:extLst>
                <a:ext uri="{FF2B5EF4-FFF2-40B4-BE49-F238E27FC236}">
                  <a16:creationId xmlns:a16="http://schemas.microsoft.com/office/drawing/2014/main" id="{B32DCB3D-5B50-CAF5-F3BD-4B79CD083A8A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Parallelogram 53">
              <a:extLst>
                <a:ext uri="{FF2B5EF4-FFF2-40B4-BE49-F238E27FC236}">
                  <a16:creationId xmlns:a16="http://schemas.microsoft.com/office/drawing/2014/main" id="{B68BD000-25A7-ECEE-8432-8B667FD4E65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Parallelogram 54">
              <a:extLst>
                <a:ext uri="{FF2B5EF4-FFF2-40B4-BE49-F238E27FC236}">
                  <a16:creationId xmlns:a16="http://schemas.microsoft.com/office/drawing/2014/main" id="{B4067A74-31AE-047C-7E9A-002711B48B67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Parallelogram 55">
              <a:extLst>
                <a:ext uri="{FF2B5EF4-FFF2-40B4-BE49-F238E27FC236}">
                  <a16:creationId xmlns:a16="http://schemas.microsoft.com/office/drawing/2014/main" id="{C92D3405-D6E0-C347-E57B-CF87855E50E9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Parallelogram 56">
              <a:extLst>
                <a:ext uri="{FF2B5EF4-FFF2-40B4-BE49-F238E27FC236}">
                  <a16:creationId xmlns:a16="http://schemas.microsoft.com/office/drawing/2014/main" id="{D1006B9A-43C7-403C-8D13-B58EA500308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Parallelogram 57">
              <a:extLst>
                <a:ext uri="{FF2B5EF4-FFF2-40B4-BE49-F238E27FC236}">
                  <a16:creationId xmlns:a16="http://schemas.microsoft.com/office/drawing/2014/main" id="{9D424315-1566-8B9D-E981-7272C10DCFE9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Parallelogram 58">
              <a:extLst>
                <a:ext uri="{FF2B5EF4-FFF2-40B4-BE49-F238E27FC236}">
                  <a16:creationId xmlns:a16="http://schemas.microsoft.com/office/drawing/2014/main" id="{2D6ACB48-A7FB-9774-2D1D-E4BD43B14C82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Parallelogram 59">
              <a:extLst>
                <a:ext uri="{FF2B5EF4-FFF2-40B4-BE49-F238E27FC236}">
                  <a16:creationId xmlns:a16="http://schemas.microsoft.com/office/drawing/2014/main" id="{C2E6044E-3469-2289-9F67-E6C457ABD08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Parallelogram 60">
              <a:extLst>
                <a:ext uri="{FF2B5EF4-FFF2-40B4-BE49-F238E27FC236}">
                  <a16:creationId xmlns:a16="http://schemas.microsoft.com/office/drawing/2014/main" id="{7B5BFBD3-79E0-00DE-73AE-3AD51B0B61B6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Parallelogram 61">
              <a:extLst>
                <a:ext uri="{FF2B5EF4-FFF2-40B4-BE49-F238E27FC236}">
                  <a16:creationId xmlns:a16="http://schemas.microsoft.com/office/drawing/2014/main" id="{C85960EC-3773-930D-6703-BEBD7BA2A8DA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Parallelogram 62">
              <a:extLst>
                <a:ext uri="{FF2B5EF4-FFF2-40B4-BE49-F238E27FC236}">
                  <a16:creationId xmlns:a16="http://schemas.microsoft.com/office/drawing/2014/main" id="{385AA103-76C9-ACFF-10CB-CE85CA60797A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C81E6365-421C-018C-B5CE-B1E8F1749C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7998" y="1578576"/>
            <a:ext cx="5328000" cy="1922040"/>
          </a:xfrm>
          <a:prstGeom prst="snip2DiagRect">
            <a:avLst>
              <a:gd name="adj1" fmla="val 6796"/>
              <a:gd name="adj2" fmla="val 0"/>
            </a:avLst>
          </a:prstGeom>
          <a:solidFill>
            <a:schemeClr val="bg1"/>
          </a:solidFill>
          <a:ln w="12700">
            <a:gradFill>
              <a:gsLst>
                <a:gs pos="0">
                  <a:schemeClr val="accent2">
                    <a:lumMod val="100000"/>
                    <a:alpha val="1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5400000" scaled="1"/>
            </a:gradFill>
          </a:ln>
        </p:spPr>
        <p:txBody>
          <a:bodyPr lIns="360000" rIns="360000" anchor="ctr"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id="{48A82B05-DCC3-7CBE-78A4-DB40ED3B1849}"/>
              </a:ext>
            </a:extLst>
          </p:cNvPr>
          <p:cNvSpPr/>
          <p:nvPr/>
        </p:nvSpPr>
        <p:spPr>
          <a:xfrm>
            <a:off x="1036388" y="1926876"/>
            <a:ext cx="667396" cy="36000"/>
          </a:xfrm>
          <a:prstGeom prst="parallelogram">
            <a:avLst>
              <a:gd name="adj" fmla="val 98714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F5919B8-E7D8-2E80-5011-3951A602996A}"/>
              </a:ext>
            </a:extLst>
          </p:cNvPr>
          <p:cNvGrpSpPr/>
          <p:nvPr/>
        </p:nvGrpSpPr>
        <p:grpSpPr>
          <a:xfrm>
            <a:off x="4873476" y="3284219"/>
            <a:ext cx="920602" cy="74305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72527DA1-5756-4FE1-47A7-E71A3FEF4B71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D652E994-8427-AE9A-9503-CBD4C4AED017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3588D7F-6CF6-0A97-142A-DD911F2FFDD7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D03E128F-D04E-988A-7041-EB5A3E74D341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096FCC49-B81B-62F6-17BD-4328F175F74F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7D68D970-84F5-33A9-A90D-4A5E18845120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8D99D4EA-232F-06E1-D854-2F7E32697CBA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3BE056EE-A89E-28F0-3980-601093F08B51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F7470B4B-0B40-6723-DA85-6EBCBAEB0481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DAE8BBCB-2669-4206-9E90-95D56AAD75E9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ADA5B50-D55B-1327-704B-CC0FF740D0C2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3C16DD71-620C-8863-F329-35D3481DC0C9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8327EE15-AE9F-0FAD-CC8E-8D10970315A0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BAB9A9B0-ED0C-984C-D360-1BE663244808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DE0CCEB7-EC83-AF6E-67C6-1CFF311B3245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E6FED54B-0F3B-95EF-8871-34E7A387384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1BD78EC9-C24D-36EF-14BF-D55DDE9307F9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7" name="Text Placeholder 65">
            <a:extLst>
              <a:ext uri="{FF2B5EF4-FFF2-40B4-BE49-F238E27FC236}">
                <a16:creationId xmlns:a16="http://schemas.microsoft.com/office/drawing/2014/main" id="{04990BCB-13B0-6825-976C-EF18813DF70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76000" y="1578576"/>
            <a:ext cx="5328000" cy="1922040"/>
          </a:xfrm>
          <a:prstGeom prst="snip2DiagRect">
            <a:avLst>
              <a:gd name="adj1" fmla="val 6796"/>
              <a:gd name="adj2" fmla="val 0"/>
            </a:avLst>
          </a:prstGeom>
          <a:solidFill>
            <a:schemeClr val="bg1"/>
          </a:solidFill>
          <a:ln w="12700">
            <a:gradFill>
              <a:gsLst>
                <a:gs pos="0">
                  <a:schemeClr val="accent2">
                    <a:lumMod val="100000"/>
                    <a:alpha val="1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5400000" scaled="1"/>
            </a:gradFill>
          </a:ln>
        </p:spPr>
        <p:txBody>
          <a:bodyPr lIns="360000" rIns="360000" anchor="ctr"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Parallelogram 67">
            <a:extLst>
              <a:ext uri="{FF2B5EF4-FFF2-40B4-BE49-F238E27FC236}">
                <a16:creationId xmlns:a16="http://schemas.microsoft.com/office/drawing/2014/main" id="{BE59802F-051F-1D3D-233F-5F1B9556E21E}"/>
              </a:ext>
            </a:extLst>
          </p:cNvPr>
          <p:cNvSpPr/>
          <p:nvPr/>
        </p:nvSpPr>
        <p:spPr>
          <a:xfrm>
            <a:off x="6724390" y="1926876"/>
            <a:ext cx="667396" cy="36000"/>
          </a:xfrm>
          <a:prstGeom prst="parallelogram">
            <a:avLst>
              <a:gd name="adj" fmla="val 98714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73C1190-8A05-B6B1-9949-675A79A9CE59}"/>
              </a:ext>
            </a:extLst>
          </p:cNvPr>
          <p:cNvGrpSpPr/>
          <p:nvPr/>
        </p:nvGrpSpPr>
        <p:grpSpPr>
          <a:xfrm>
            <a:off x="10561478" y="3284219"/>
            <a:ext cx="920602" cy="74305"/>
            <a:chOff x="696000" y="1460737"/>
            <a:chExt cx="920602" cy="112014"/>
          </a:xfrm>
        </p:grpSpPr>
        <p:sp>
          <p:nvSpPr>
            <p:cNvPr id="70" name="Parallelogram 69">
              <a:extLst>
                <a:ext uri="{FF2B5EF4-FFF2-40B4-BE49-F238E27FC236}">
                  <a16:creationId xmlns:a16="http://schemas.microsoft.com/office/drawing/2014/main" id="{CB5FD786-6DDE-63D5-2AAE-91AFFF211B5A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Parallelogram 70">
              <a:extLst>
                <a:ext uri="{FF2B5EF4-FFF2-40B4-BE49-F238E27FC236}">
                  <a16:creationId xmlns:a16="http://schemas.microsoft.com/office/drawing/2014/main" id="{95026B7C-2B7A-1EA5-868D-75D288BE6F57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Parallelogram 71">
              <a:extLst>
                <a:ext uri="{FF2B5EF4-FFF2-40B4-BE49-F238E27FC236}">
                  <a16:creationId xmlns:a16="http://schemas.microsoft.com/office/drawing/2014/main" id="{697C3B1E-A60F-CD72-CCB3-6AB47AB86629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Parallelogram 72">
              <a:extLst>
                <a:ext uri="{FF2B5EF4-FFF2-40B4-BE49-F238E27FC236}">
                  <a16:creationId xmlns:a16="http://schemas.microsoft.com/office/drawing/2014/main" id="{10C16C27-6AF2-52C7-318A-634369D69103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Parallelogram 73">
              <a:extLst>
                <a:ext uri="{FF2B5EF4-FFF2-40B4-BE49-F238E27FC236}">
                  <a16:creationId xmlns:a16="http://schemas.microsoft.com/office/drawing/2014/main" id="{7AC61264-90A3-8854-8F48-7B4175004DC8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Parallelogram 74">
              <a:extLst>
                <a:ext uri="{FF2B5EF4-FFF2-40B4-BE49-F238E27FC236}">
                  <a16:creationId xmlns:a16="http://schemas.microsoft.com/office/drawing/2014/main" id="{EF81B55F-7E5E-0F0A-F071-B0221A42BCA2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Parallelogram 75">
              <a:extLst>
                <a:ext uri="{FF2B5EF4-FFF2-40B4-BE49-F238E27FC236}">
                  <a16:creationId xmlns:a16="http://schemas.microsoft.com/office/drawing/2014/main" id="{EC62F885-2803-8BB4-CF11-FE3EA9B0BACF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Parallelogram 76">
              <a:extLst>
                <a:ext uri="{FF2B5EF4-FFF2-40B4-BE49-F238E27FC236}">
                  <a16:creationId xmlns:a16="http://schemas.microsoft.com/office/drawing/2014/main" id="{A0428056-33BF-60EE-49CD-E3437C792116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8" name="Parallelogram 77">
              <a:extLst>
                <a:ext uri="{FF2B5EF4-FFF2-40B4-BE49-F238E27FC236}">
                  <a16:creationId xmlns:a16="http://schemas.microsoft.com/office/drawing/2014/main" id="{E04E4A3C-CF84-BA33-F794-7E85044D1EBA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Parallelogram 78">
              <a:extLst>
                <a:ext uri="{FF2B5EF4-FFF2-40B4-BE49-F238E27FC236}">
                  <a16:creationId xmlns:a16="http://schemas.microsoft.com/office/drawing/2014/main" id="{9D518E5D-6A4F-7C83-D2B0-B24149922C01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Parallelogram 79">
              <a:extLst>
                <a:ext uri="{FF2B5EF4-FFF2-40B4-BE49-F238E27FC236}">
                  <a16:creationId xmlns:a16="http://schemas.microsoft.com/office/drawing/2014/main" id="{44CBFB45-888B-9CE6-3666-1AA0EA024FAE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Parallelogram 80">
              <a:extLst>
                <a:ext uri="{FF2B5EF4-FFF2-40B4-BE49-F238E27FC236}">
                  <a16:creationId xmlns:a16="http://schemas.microsoft.com/office/drawing/2014/main" id="{8639E0E5-7A56-0E5E-63F6-9C4A1BDAE14A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Parallelogram 81">
              <a:extLst>
                <a:ext uri="{FF2B5EF4-FFF2-40B4-BE49-F238E27FC236}">
                  <a16:creationId xmlns:a16="http://schemas.microsoft.com/office/drawing/2014/main" id="{0B8D335A-95D8-96F9-9BEA-BC3103C6254B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Parallelogram 82">
              <a:extLst>
                <a:ext uri="{FF2B5EF4-FFF2-40B4-BE49-F238E27FC236}">
                  <a16:creationId xmlns:a16="http://schemas.microsoft.com/office/drawing/2014/main" id="{1AE99D33-083B-EE23-B589-3FF9D2C09505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Parallelogram 83">
              <a:extLst>
                <a:ext uri="{FF2B5EF4-FFF2-40B4-BE49-F238E27FC236}">
                  <a16:creationId xmlns:a16="http://schemas.microsoft.com/office/drawing/2014/main" id="{F6183C56-9551-683A-09EB-18262FD52406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5" name="Parallelogram 84">
              <a:extLst>
                <a:ext uri="{FF2B5EF4-FFF2-40B4-BE49-F238E27FC236}">
                  <a16:creationId xmlns:a16="http://schemas.microsoft.com/office/drawing/2014/main" id="{48CE29AF-5DE7-0CD4-85E4-ECD3406109B1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Parallelogram 85">
              <a:extLst>
                <a:ext uri="{FF2B5EF4-FFF2-40B4-BE49-F238E27FC236}">
                  <a16:creationId xmlns:a16="http://schemas.microsoft.com/office/drawing/2014/main" id="{8C95D847-0DA5-AD49-C523-1C189FD62BD3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6908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F200DF0-4F7F-C342-7F47-A55CFECDB887}"/>
              </a:ext>
            </a:extLst>
          </p:cNvPr>
          <p:cNvSpPr/>
          <p:nvPr/>
        </p:nvSpPr>
        <p:spPr>
          <a:xfrm>
            <a:off x="0" y="0"/>
            <a:ext cx="6096000" cy="6101998"/>
          </a:xfrm>
          <a:prstGeom prst="rect">
            <a:avLst/>
          </a:prstGeom>
          <a:gradFill flip="none" rotWithShape="1">
            <a:gsLst>
              <a:gs pos="85000">
                <a:schemeClr val="tx2"/>
              </a:gs>
              <a:gs pos="0">
                <a:schemeClr val="bg2"/>
              </a:gs>
              <a:gs pos="100000">
                <a:schemeClr val="tx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D77F530-EA1D-7650-4E2C-FABF39338F0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88000" y="1145650"/>
            <a:ext cx="4968000" cy="4540025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fr-FR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7B13D357-30AB-D48C-0F86-A084C4FD01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3998" y="1145649"/>
            <a:ext cx="4968001" cy="454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4E2793-489B-8C33-B75F-CF4C9090E13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7376" y="360000"/>
            <a:ext cx="4968000" cy="369332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to add a title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C342B54C-873A-B0F6-AFBF-6A18BD2AAD5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83376" y="360000"/>
            <a:ext cx="4968000" cy="369332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/>
              <a:t>Click to add a title</a:t>
            </a:r>
          </a:p>
        </p:txBody>
      </p:sp>
    </p:spTree>
    <p:extLst>
      <p:ext uri="{BB962C8B-B14F-4D97-AF65-F5344CB8AC3E}">
        <p14:creationId xmlns:p14="http://schemas.microsoft.com/office/powerpoint/2010/main" val="179031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cial Networks 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98F3710-4348-B002-9801-54B01B911A81}"/>
              </a:ext>
            </a:extLst>
          </p:cNvPr>
          <p:cNvSpPr/>
          <p:nvPr/>
        </p:nvSpPr>
        <p:spPr>
          <a:xfrm flipH="1">
            <a:off x="0" y="3429000"/>
            <a:ext cx="12192000" cy="2673000"/>
          </a:xfrm>
          <a:prstGeom prst="rect">
            <a:avLst/>
          </a:prstGeom>
          <a:gradFill>
            <a:gsLst>
              <a:gs pos="85000">
                <a:schemeClr val="tx2"/>
              </a:gs>
              <a:gs pos="0">
                <a:schemeClr val="bg2"/>
              </a:gs>
              <a:gs pos="100000">
                <a:schemeClr val="tx2"/>
              </a:gs>
            </a:gsLst>
            <a:lin ang="1800000" scaled="0"/>
          </a:gradFill>
          <a:ln>
            <a:gradFill>
              <a:gsLst>
                <a:gs pos="85000">
                  <a:schemeClr val="tx2"/>
                </a:gs>
                <a:gs pos="0">
                  <a:schemeClr val="bg2"/>
                </a:gs>
                <a:gs pos="100000">
                  <a:schemeClr val="tx2"/>
                </a:gs>
              </a:gsLst>
              <a:lin ang="1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D7CCA3-8D7C-3F99-EBC8-AE0184FEDB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86" b="16223"/>
          <a:stretch/>
        </p:blipFill>
        <p:spPr>
          <a:xfrm>
            <a:off x="4387850" y="322433"/>
            <a:ext cx="7581900" cy="5784329"/>
          </a:xfrm>
          <a:prstGeom prst="rect">
            <a:avLst/>
          </a:prstGeom>
        </p:spPr>
      </p:pic>
      <p:sp>
        <p:nvSpPr>
          <p:cNvPr id="26" name="Rectangle: Rounded Corners 25">
            <a:hlinkClick r:id="rId3"/>
            <a:extLst>
              <a:ext uri="{FF2B5EF4-FFF2-40B4-BE49-F238E27FC236}">
                <a16:creationId xmlns:a16="http://schemas.microsoft.com/office/drawing/2014/main" id="{A0A56E25-BACC-941A-07FF-B2924EEE0A4B}"/>
              </a:ext>
            </a:extLst>
          </p:cNvPr>
          <p:cNvSpPr/>
          <p:nvPr/>
        </p:nvSpPr>
        <p:spPr>
          <a:xfrm>
            <a:off x="588000" y="3141000"/>
            <a:ext cx="3456000" cy="57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17500" algn="ctr" rotWithShape="0">
              <a:schemeClr val="tx2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www.thalesgroup.com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3F73478-4B42-86E1-C5C1-D1452156DBA8}"/>
              </a:ext>
            </a:extLst>
          </p:cNvPr>
          <p:cNvGrpSpPr/>
          <p:nvPr/>
        </p:nvGrpSpPr>
        <p:grpSpPr>
          <a:xfrm>
            <a:off x="671550" y="4428000"/>
            <a:ext cx="675000" cy="675000"/>
            <a:chOff x="671550" y="4428000"/>
            <a:chExt cx="675000" cy="67500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F9F3573-2E23-6B37-3C1D-06E6E2FB5440}"/>
                </a:ext>
              </a:extLst>
            </p:cNvPr>
            <p:cNvSpPr/>
            <p:nvPr/>
          </p:nvSpPr>
          <p:spPr>
            <a:xfrm>
              <a:off x="671550" y="4428000"/>
              <a:ext cx="675000" cy="675000"/>
            </a:xfrm>
            <a:prstGeom prst="ellipse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25000"/>
                  </a:schemeClr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aphic 36">
              <a:extLst>
                <a:ext uri="{FF2B5EF4-FFF2-40B4-BE49-F238E27FC236}">
                  <a16:creationId xmlns:a16="http://schemas.microsoft.com/office/drawing/2014/main" id="{F2D16415-197B-E091-7A95-D7B79C5C9FFE}"/>
                </a:ext>
              </a:extLst>
            </p:cNvPr>
            <p:cNvGrpSpPr/>
            <p:nvPr/>
          </p:nvGrpSpPr>
          <p:grpSpPr>
            <a:xfrm>
              <a:off x="880295" y="4633340"/>
              <a:ext cx="257511" cy="257042"/>
              <a:chOff x="692960" y="4421656"/>
              <a:chExt cx="679218" cy="677982"/>
            </a:xfrm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5611B14F-1F29-C671-7DFE-638D31ADC8DA}"/>
                  </a:ext>
                </a:extLst>
              </p:cNvPr>
              <p:cNvSpPr/>
              <p:nvPr/>
            </p:nvSpPr>
            <p:spPr>
              <a:xfrm>
                <a:off x="692960" y="4421656"/>
                <a:ext cx="163232" cy="677982"/>
              </a:xfrm>
              <a:custGeom>
                <a:avLst/>
                <a:gdLst>
                  <a:gd name="connsiteX0" fmla="*/ 11172 w 163232"/>
                  <a:gd name="connsiteY0" fmla="*/ 225119 h 677982"/>
                  <a:gd name="connsiteX1" fmla="*/ 152061 w 163232"/>
                  <a:gd name="connsiteY1" fmla="*/ 225119 h 677982"/>
                  <a:gd name="connsiteX2" fmla="*/ 152061 w 163232"/>
                  <a:gd name="connsiteY2" fmla="*/ 677983 h 677982"/>
                  <a:gd name="connsiteX3" fmla="*/ 11172 w 163232"/>
                  <a:gd name="connsiteY3" fmla="*/ 677983 h 677982"/>
                  <a:gd name="connsiteX4" fmla="*/ 11172 w 163232"/>
                  <a:gd name="connsiteY4" fmla="*/ 225119 h 677982"/>
                  <a:gd name="connsiteX5" fmla="*/ 81655 w 163232"/>
                  <a:gd name="connsiteY5" fmla="*/ 0 h 677982"/>
                  <a:gd name="connsiteX6" fmla="*/ 163232 w 163232"/>
                  <a:gd name="connsiteY6" fmla="*/ 81617 h 677982"/>
                  <a:gd name="connsiteX7" fmla="*/ 81655 w 163232"/>
                  <a:gd name="connsiteY7" fmla="*/ 163246 h 677982"/>
                  <a:gd name="connsiteX8" fmla="*/ 0 w 163232"/>
                  <a:gd name="connsiteY8" fmla="*/ 81617 h 677982"/>
                  <a:gd name="connsiteX9" fmla="*/ 81655 w 163232"/>
                  <a:gd name="connsiteY9" fmla="*/ 0 h 67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3232" h="677982">
                    <a:moveTo>
                      <a:pt x="11172" y="225119"/>
                    </a:moveTo>
                    <a:lnTo>
                      <a:pt x="152061" y="225119"/>
                    </a:lnTo>
                    <a:lnTo>
                      <a:pt x="152061" y="677983"/>
                    </a:lnTo>
                    <a:lnTo>
                      <a:pt x="11172" y="677983"/>
                    </a:lnTo>
                    <a:lnTo>
                      <a:pt x="11172" y="225119"/>
                    </a:lnTo>
                    <a:close/>
                    <a:moveTo>
                      <a:pt x="81655" y="0"/>
                    </a:moveTo>
                    <a:cubicBezTo>
                      <a:pt x="126679" y="0"/>
                      <a:pt x="163232" y="36567"/>
                      <a:pt x="163232" y="81617"/>
                    </a:cubicBezTo>
                    <a:cubicBezTo>
                      <a:pt x="163232" y="126679"/>
                      <a:pt x="126679" y="163246"/>
                      <a:pt x="81655" y="163246"/>
                    </a:cubicBezTo>
                    <a:cubicBezTo>
                      <a:pt x="36451" y="163246"/>
                      <a:pt x="0" y="126680"/>
                      <a:pt x="0" y="81617"/>
                    </a:cubicBezTo>
                    <a:cubicBezTo>
                      <a:pt x="0" y="36567"/>
                      <a:pt x="36451" y="0"/>
                      <a:pt x="81655" y="0"/>
                    </a:cubicBezTo>
                  </a:path>
                </a:pathLst>
              </a:custGeom>
              <a:solidFill>
                <a:srgbClr val="FFFFFF"/>
              </a:solidFill>
              <a:ln w="196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7D2A163E-3DEA-4B3A-6030-FF3145A634F5}"/>
                  </a:ext>
                </a:extLst>
              </p:cNvPr>
              <p:cNvSpPr/>
              <p:nvPr/>
            </p:nvSpPr>
            <p:spPr>
              <a:xfrm>
                <a:off x="933318" y="4635537"/>
                <a:ext cx="438860" cy="464101"/>
              </a:xfrm>
              <a:custGeom>
                <a:avLst/>
                <a:gdLst>
                  <a:gd name="connsiteX0" fmla="*/ 0 w 438860"/>
                  <a:gd name="connsiteY0" fmla="*/ 11237 h 464101"/>
                  <a:gd name="connsiteX1" fmla="*/ 134918 w 438860"/>
                  <a:gd name="connsiteY1" fmla="*/ 11237 h 464101"/>
                  <a:gd name="connsiteX2" fmla="*/ 134918 w 438860"/>
                  <a:gd name="connsiteY2" fmla="*/ 73148 h 464101"/>
                  <a:gd name="connsiteX3" fmla="*/ 136847 w 438860"/>
                  <a:gd name="connsiteY3" fmla="*/ 73148 h 464101"/>
                  <a:gd name="connsiteX4" fmla="*/ 270015 w 438860"/>
                  <a:gd name="connsiteY4" fmla="*/ 0 h 464101"/>
                  <a:gd name="connsiteX5" fmla="*/ 438861 w 438860"/>
                  <a:gd name="connsiteY5" fmla="*/ 215736 h 464101"/>
                  <a:gd name="connsiteX6" fmla="*/ 438861 w 438860"/>
                  <a:gd name="connsiteY6" fmla="*/ 464101 h 464101"/>
                  <a:gd name="connsiteX7" fmla="*/ 298125 w 438860"/>
                  <a:gd name="connsiteY7" fmla="*/ 464101 h 464101"/>
                  <a:gd name="connsiteX8" fmla="*/ 298125 w 438860"/>
                  <a:gd name="connsiteY8" fmla="*/ 243873 h 464101"/>
                  <a:gd name="connsiteX9" fmla="*/ 224991 w 438860"/>
                  <a:gd name="connsiteY9" fmla="*/ 123796 h 464101"/>
                  <a:gd name="connsiteX10" fmla="*/ 140580 w 438860"/>
                  <a:gd name="connsiteY10" fmla="*/ 240114 h 464101"/>
                  <a:gd name="connsiteX11" fmla="*/ 140580 w 438860"/>
                  <a:gd name="connsiteY11" fmla="*/ 464101 h 464101"/>
                  <a:gd name="connsiteX12" fmla="*/ 0 w 438860"/>
                  <a:gd name="connsiteY12" fmla="*/ 464101 h 464101"/>
                  <a:gd name="connsiteX13" fmla="*/ 0 w 438860"/>
                  <a:gd name="connsiteY13" fmla="*/ 11237 h 464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8860" h="464101">
                    <a:moveTo>
                      <a:pt x="0" y="11237"/>
                    </a:moveTo>
                    <a:lnTo>
                      <a:pt x="134918" y="11237"/>
                    </a:lnTo>
                    <a:lnTo>
                      <a:pt x="134918" y="73148"/>
                    </a:lnTo>
                    <a:lnTo>
                      <a:pt x="136847" y="73148"/>
                    </a:lnTo>
                    <a:cubicBezTo>
                      <a:pt x="155613" y="37545"/>
                      <a:pt x="201538" y="0"/>
                      <a:pt x="270015" y="0"/>
                    </a:cubicBezTo>
                    <a:cubicBezTo>
                      <a:pt x="412524" y="0"/>
                      <a:pt x="438861" y="93769"/>
                      <a:pt x="438861" y="215736"/>
                    </a:cubicBezTo>
                    <a:lnTo>
                      <a:pt x="438861" y="464101"/>
                    </a:lnTo>
                    <a:lnTo>
                      <a:pt x="298125" y="464101"/>
                    </a:lnTo>
                    <a:lnTo>
                      <a:pt x="298125" y="243873"/>
                    </a:lnTo>
                    <a:cubicBezTo>
                      <a:pt x="298125" y="191358"/>
                      <a:pt x="297224" y="123796"/>
                      <a:pt x="224991" y="123796"/>
                    </a:cubicBezTo>
                    <a:cubicBezTo>
                      <a:pt x="151754" y="123796"/>
                      <a:pt x="140580" y="181035"/>
                      <a:pt x="140580" y="240114"/>
                    </a:cubicBezTo>
                    <a:lnTo>
                      <a:pt x="140580" y="464101"/>
                    </a:lnTo>
                    <a:lnTo>
                      <a:pt x="0" y="464101"/>
                    </a:lnTo>
                    <a:lnTo>
                      <a:pt x="0" y="11237"/>
                    </a:lnTo>
                    <a:close/>
                  </a:path>
                </a:pathLst>
              </a:custGeom>
              <a:solidFill>
                <a:srgbClr val="FFFFFF"/>
              </a:solidFill>
              <a:ln w="196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1" name="Oval 30">
              <a:hlinkClick r:id="rId4"/>
              <a:extLst>
                <a:ext uri="{FF2B5EF4-FFF2-40B4-BE49-F238E27FC236}">
                  <a16:creationId xmlns:a16="http://schemas.microsoft.com/office/drawing/2014/main" id="{EAB8E4C6-7BE3-51ED-ABFC-964F6AE3729B}"/>
                </a:ext>
              </a:extLst>
            </p:cNvPr>
            <p:cNvSpPr/>
            <p:nvPr/>
          </p:nvSpPr>
          <p:spPr>
            <a:xfrm>
              <a:off x="671550" y="4428000"/>
              <a:ext cx="675000" cy="675000"/>
            </a:xfrm>
            <a:prstGeom prst="ellipse">
              <a:avLst/>
            </a:prstGeom>
            <a:solidFill>
              <a:schemeClr val="bg2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0508168-1FBD-BCA0-1DED-C778795906F2}"/>
              </a:ext>
            </a:extLst>
          </p:cNvPr>
          <p:cNvGrpSpPr/>
          <p:nvPr/>
        </p:nvGrpSpPr>
        <p:grpSpPr>
          <a:xfrm>
            <a:off x="1542850" y="4428000"/>
            <a:ext cx="675000" cy="675000"/>
            <a:chOff x="1542850" y="4428000"/>
            <a:chExt cx="675000" cy="67500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4085314-3E35-DF8C-8E5B-1C7C3F36FB79}"/>
                </a:ext>
              </a:extLst>
            </p:cNvPr>
            <p:cNvSpPr/>
            <p:nvPr/>
          </p:nvSpPr>
          <p:spPr>
            <a:xfrm>
              <a:off x="1542850" y="4428000"/>
              <a:ext cx="675000" cy="675000"/>
            </a:xfrm>
            <a:prstGeom prst="ellipse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25000"/>
                  </a:schemeClr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Graphic 84">
              <a:extLst>
                <a:ext uri="{FF2B5EF4-FFF2-40B4-BE49-F238E27FC236}">
                  <a16:creationId xmlns:a16="http://schemas.microsoft.com/office/drawing/2014/main" id="{4871053C-AB8F-A852-D3EF-93A5716708BA}"/>
                </a:ext>
              </a:extLst>
            </p:cNvPr>
            <p:cNvSpPr/>
            <p:nvPr/>
          </p:nvSpPr>
          <p:spPr>
            <a:xfrm>
              <a:off x="1781995" y="4581085"/>
              <a:ext cx="196710" cy="368831"/>
            </a:xfrm>
            <a:custGeom>
              <a:avLst/>
              <a:gdLst>
                <a:gd name="connsiteX0" fmla="*/ 85005 w 304800"/>
                <a:gd name="connsiteY0" fmla="*/ 571500 h 571500"/>
                <a:gd name="connsiteX1" fmla="*/ 85005 w 304800"/>
                <a:gd name="connsiteY1" fmla="*/ 323850 h 571500"/>
                <a:gd name="connsiteX2" fmla="*/ 0 w 304800"/>
                <a:gd name="connsiteY2" fmla="*/ 323850 h 571500"/>
                <a:gd name="connsiteX3" fmla="*/ 0 w 304800"/>
                <a:gd name="connsiteY3" fmla="*/ 209550 h 571500"/>
                <a:gd name="connsiteX4" fmla="*/ 85005 w 304800"/>
                <a:gd name="connsiteY4" fmla="*/ 209550 h 571500"/>
                <a:gd name="connsiteX5" fmla="*/ 85005 w 304800"/>
                <a:gd name="connsiteY5" fmla="*/ 129730 h 571500"/>
                <a:gd name="connsiteX6" fmla="*/ 217613 w 304800"/>
                <a:gd name="connsiteY6" fmla="*/ 0 h 571500"/>
                <a:gd name="connsiteX7" fmla="*/ 296005 w 304800"/>
                <a:gd name="connsiteY7" fmla="*/ 4003 h 571500"/>
                <a:gd name="connsiteX8" fmla="*/ 296005 w 304800"/>
                <a:gd name="connsiteY8" fmla="*/ 94869 h 571500"/>
                <a:gd name="connsiteX9" fmla="*/ 242210 w 304800"/>
                <a:gd name="connsiteY9" fmla="*/ 94893 h 571500"/>
                <a:gd name="connsiteX10" fmla="*/ 190500 w 304800"/>
                <a:gd name="connsiteY10" fmla="*/ 144353 h 571500"/>
                <a:gd name="connsiteX11" fmla="*/ 190500 w 304800"/>
                <a:gd name="connsiteY11" fmla="*/ 209550 h 571500"/>
                <a:gd name="connsiteX12" fmla="*/ 304800 w 304800"/>
                <a:gd name="connsiteY12" fmla="*/ 209550 h 571500"/>
                <a:gd name="connsiteX13" fmla="*/ 266700 w 304800"/>
                <a:gd name="connsiteY13" fmla="*/ 323850 h 571500"/>
                <a:gd name="connsiteX14" fmla="*/ 190500 w 304800"/>
                <a:gd name="connsiteY14" fmla="*/ 323850 h 571500"/>
                <a:gd name="connsiteX15" fmla="*/ 190500 w 304800"/>
                <a:gd name="connsiteY15" fmla="*/ 571500 h 571500"/>
                <a:gd name="connsiteX16" fmla="*/ 85005 w 304800"/>
                <a:gd name="connsiteY16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4800" h="571500">
                  <a:moveTo>
                    <a:pt x="85005" y="571500"/>
                  </a:moveTo>
                  <a:lnTo>
                    <a:pt x="85005" y="323850"/>
                  </a:lnTo>
                  <a:lnTo>
                    <a:pt x="0" y="323850"/>
                  </a:lnTo>
                  <a:lnTo>
                    <a:pt x="0" y="209550"/>
                  </a:lnTo>
                  <a:lnTo>
                    <a:pt x="85005" y="209550"/>
                  </a:lnTo>
                  <a:lnTo>
                    <a:pt x="85005" y="129730"/>
                  </a:lnTo>
                  <a:cubicBezTo>
                    <a:pt x="85005" y="42782"/>
                    <a:pt x="140049" y="0"/>
                    <a:pt x="217613" y="0"/>
                  </a:cubicBezTo>
                  <a:cubicBezTo>
                    <a:pt x="254767" y="0"/>
                    <a:pt x="286699" y="2766"/>
                    <a:pt x="296005" y="4003"/>
                  </a:cubicBezTo>
                  <a:lnTo>
                    <a:pt x="296005" y="94869"/>
                  </a:lnTo>
                  <a:lnTo>
                    <a:pt x="242210" y="94893"/>
                  </a:lnTo>
                  <a:cubicBezTo>
                    <a:pt x="200026" y="94893"/>
                    <a:pt x="190500" y="114938"/>
                    <a:pt x="190500" y="144353"/>
                  </a:cubicBezTo>
                  <a:lnTo>
                    <a:pt x="190500" y="209550"/>
                  </a:lnTo>
                  <a:lnTo>
                    <a:pt x="304800" y="209550"/>
                  </a:lnTo>
                  <a:lnTo>
                    <a:pt x="266700" y="323850"/>
                  </a:lnTo>
                  <a:lnTo>
                    <a:pt x="190500" y="323850"/>
                  </a:lnTo>
                  <a:lnTo>
                    <a:pt x="190500" y="571500"/>
                  </a:lnTo>
                  <a:lnTo>
                    <a:pt x="85005" y="57150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Oval 36">
              <a:hlinkClick r:id="rId5"/>
              <a:extLst>
                <a:ext uri="{FF2B5EF4-FFF2-40B4-BE49-F238E27FC236}">
                  <a16:creationId xmlns:a16="http://schemas.microsoft.com/office/drawing/2014/main" id="{59DE552B-DD41-E6A5-FE2C-1B4E1B2BE8CB}"/>
                </a:ext>
              </a:extLst>
            </p:cNvPr>
            <p:cNvSpPr/>
            <p:nvPr/>
          </p:nvSpPr>
          <p:spPr>
            <a:xfrm>
              <a:off x="1542850" y="4428000"/>
              <a:ext cx="675000" cy="675000"/>
            </a:xfrm>
            <a:prstGeom prst="ellipse">
              <a:avLst/>
            </a:prstGeom>
            <a:solidFill>
              <a:schemeClr val="bg2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1B401F0-7B23-0E70-A987-C44C85E3F865}"/>
              </a:ext>
            </a:extLst>
          </p:cNvPr>
          <p:cNvGrpSpPr/>
          <p:nvPr/>
        </p:nvGrpSpPr>
        <p:grpSpPr>
          <a:xfrm>
            <a:off x="3285450" y="4428000"/>
            <a:ext cx="675000" cy="675000"/>
            <a:chOff x="3285450" y="4428000"/>
            <a:chExt cx="675000" cy="675000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8E769EA-0469-B4D5-0733-CA1925393D9E}"/>
                </a:ext>
              </a:extLst>
            </p:cNvPr>
            <p:cNvSpPr/>
            <p:nvPr/>
          </p:nvSpPr>
          <p:spPr>
            <a:xfrm>
              <a:off x="3285450" y="4428000"/>
              <a:ext cx="675000" cy="675000"/>
            </a:xfrm>
            <a:prstGeom prst="ellipse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25000"/>
                  </a:schemeClr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DC4604B-DFB2-69D1-0C48-0E7E980498AC}"/>
                </a:ext>
              </a:extLst>
            </p:cNvPr>
            <p:cNvSpPr/>
            <p:nvPr/>
          </p:nvSpPr>
          <p:spPr>
            <a:xfrm>
              <a:off x="3454191" y="4646806"/>
              <a:ext cx="337518" cy="237389"/>
            </a:xfrm>
            <a:custGeom>
              <a:avLst/>
              <a:gdLst>
                <a:gd name="connsiteX0" fmla="*/ 376473 w 948974"/>
                <a:gd name="connsiteY0" fmla="*/ 190180 h 667449"/>
                <a:gd name="connsiteX1" fmla="*/ 376517 w 948974"/>
                <a:gd name="connsiteY1" fmla="*/ 456817 h 667449"/>
                <a:gd name="connsiteX2" fmla="*/ 632890 w 948974"/>
                <a:gd name="connsiteY2" fmla="*/ 323963 h 667449"/>
                <a:gd name="connsiteX3" fmla="*/ 474281 w 948974"/>
                <a:gd name="connsiteY3" fmla="*/ 0 h 667449"/>
                <a:gd name="connsiteX4" fmla="*/ 474693 w 948974"/>
                <a:gd name="connsiteY4" fmla="*/ 0 h 667449"/>
                <a:gd name="connsiteX5" fmla="*/ 806688 w 948974"/>
                <a:gd name="connsiteY5" fmla="*/ 9599 h 667449"/>
                <a:gd name="connsiteX6" fmla="*/ 901772 w 948974"/>
                <a:gd name="connsiteY6" fmla="*/ 49796 h 667449"/>
                <a:gd name="connsiteX7" fmla="*/ 939498 w 948974"/>
                <a:gd name="connsiteY7" fmla="*/ 143989 h 667449"/>
                <a:gd name="connsiteX8" fmla="*/ 948974 w 948974"/>
                <a:gd name="connsiteY8" fmla="*/ 297577 h 667449"/>
                <a:gd name="connsiteX9" fmla="*/ 948974 w 948974"/>
                <a:gd name="connsiteY9" fmla="*/ 369572 h 667449"/>
                <a:gd name="connsiteX10" fmla="*/ 939498 w 948974"/>
                <a:gd name="connsiteY10" fmla="*/ 523160 h 667449"/>
                <a:gd name="connsiteX11" fmla="*/ 901772 w 948974"/>
                <a:gd name="connsiteY11" fmla="*/ 617353 h 667449"/>
                <a:gd name="connsiteX12" fmla="*/ 806688 w 948974"/>
                <a:gd name="connsiteY12" fmla="*/ 657550 h 667449"/>
                <a:gd name="connsiteX13" fmla="*/ 474488 w 948974"/>
                <a:gd name="connsiteY13" fmla="*/ 667449 h 667449"/>
                <a:gd name="connsiteX14" fmla="*/ 151839 w 948974"/>
                <a:gd name="connsiteY14" fmla="*/ 657916 h 667449"/>
                <a:gd name="connsiteX15" fmla="*/ 47202 w 948974"/>
                <a:gd name="connsiteY15" fmla="*/ 617353 h 667449"/>
                <a:gd name="connsiteX16" fmla="*/ 9491 w 948974"/>
                <a:gd name="connsiteY16" fmla="*/ 523160 h 667449"/>
                <a:gd name="connsiteX17" fmla="*/ 0 w 948974"/>
                <a:gd name="connsiteY17" fmla="*/ 369572 h 667449"/>
                <a:gd name="connsiteX18" fmla="*/ 0 w 948974"/>
                <a:gd name="connsiteY18" fmla="*/ 297577 h 667449"/>
                <a:gd name="connsiteX19" fmla="*/ 9490 w 948974"/>
                <a:gd name="connsiteY19" fmla="*/ 143989 h 667449"/>
                <a:gd name="connsiteX20" fmla="*/ 47202 w 948974"/>
                <a:gd name="connsiteY20" fmla="*/ 49796 h 667449"/>
                <a:gd name="connsiteX21" fmla="*/ 142286 w 948974"/>
                <a:gd name="connsiteY21" fmla="*/ 9599 h 667449"/>
                <a:gd name="connsiteX22" fmla="*/ 474281 w 948974"/>
                <a:gd name="connsiteY22" fmla="*/ 0 h 66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8974" h="667449">
                  <a:moveTo>
                    <a:pt x="376473" y="190180"/>
                  </a:moveTo>
                  <a:lnTo>
                    <a:pt x="376517" y="456817"/>
                  </a:lnTo>
                  <a:lnTo>
                    <a:pt x="632890" y="323963"/>
                  </a:lnTo>
                  <a:close/>
                  <a:moveTo>
                    <a:pt x="474281" y="0"/>
                  </a:moveTo>
                  <a:lnTo>
                    <a:pt x="474693" y="0"/>
                  </a:lnTo>
                  <a:cubicBezTo>
                    <a:pt x="474693" y="0"/>
                    <a:pt x="673893" y="0"/>
                    <a:pt x="806688" y="9599"/>
                  </a:cubicBezTo>
                  <a:cubicBezTo>
                    <a:pt x="825238" y="11812"/>
                    <a:pt x="865686" y="11999"/>
                    <a:pt x="901772" y="49796"/>
                  </a:cubicBezTo>
                  <a:cubicBezTo>
                    <a:pt x="930224" y="78594"/>
                    <a:pt x="939498" y="143989"/>
                    <a:pt x="939498" y="143989"/>
                  </a:cubicBezTo>
                  <a:cubicBezTo>
                    <a:pt x="939498" y="143989"/>
                    <a:pt x="948974" y="220783"/>
                    <a:pt x="948974" y="297577"/>
                  </a:cubicBezTo>
                  <a:lnTo>
                    <a:pt x="948974" y="369572"/>
                  </a:lnTo>
                  <a:cubicBezTo>
                    <a:pt x="948974" y="446366"/>
                    <a:pt x="939498" y="523160"/>
                    <a:pt x="939498" y="523160"/>
                  </a:cubicBezTo>
                  <a:cubicBezTo>
                    <a:pt x="939498" y="523160"/>
                    <a:pt x="930224" y="588555"/>
                    <a:pt x="901772" y="617353"/>
                  </a:cubicBezTo>
                  <a:cubicBezTo>
                    <a:pt x="865687" y="655150"/>
                    <a:pt x="825238" y="655337"/>
                    <a:pt x="806688" y="657550"/>
                  </a:cubicBezTo>
                  <a:cubicBezTo>
                    <a:pt x="673893" y="667149"/>
                    <a:pt x="474488" y="667449"/>
                    <a:pt x="474488" y="667449"/>
                  </a:cubicBezTo>
                  <a:cubicBezTo>
                    <a:pt x="474488" y="667449"/>
                    <a:pt x="227759" y="665196"/>
                    <a:pt x="151839" y="657916"/>
                  </a:cubicBezTo>
                  <a:cubicBezTo>
                    <a:pt x="130719" y="653955"/>
                    <a:pt x="83301" y="655150"/>
                    <a:pt x="47202" y="617353"/>
                  </a:cubicBezTo>
                  <a:cubicBezTo>
                    <a:pt x="18749" y="588555"/>
                    <a:pt x="9491" y="523160"/>
                    <a:pt x="9491" y="523160"/>
                  </a:cubicBezTo>
                  <a:cubicBezTo>
                    <a:pt x="9491" y="523160"/>
                    <a:pt x="0" y="446366"/>
                    <a:pt x="0" y="369572"/>
                  </a:cubicBezTo>
                  <a:lnTo>
                    <a:pt x="0" y="297577"/>
                  </a:lnTo>
                  <a:cubicBezTo>
                    <a:pt x="0" y="220783"/>
                    <a:pt x="9490" y="143989"/>
                    <a:pt x="9490" y="143989"/>
                  </a:cubicBezTo>
                  <a:cubicBezTo>
                    <a:pt x="9490" y="143989"/>
                    <a:pt x="18749" y="78594"/>
                    <a:pt x="47202" y="49796"/>
                  </a:cubicBezTo>
                  <a:cubicBezTo>
                    <a:pt x="83301" y="11999"/>
                    <a:pt x="123735" y="11812"/>
                    <a:pt x="142286" y="9599"/>
                  </a:cubicBezTo>
                  <a:cubicBezTo>
                    <a:pt x="275085" y="0"/>
                    <a:pt x="474281" y="0"/>
                    <a:pt x="474281" y="0"/>
                  </a:cubicBezTo>
                  <a:close/>
                </a:path>
              </a:pathLst>
            </a:custGeom>
            <a:solidFill>
              <a:schemeClr val="bg1"/>
            </a:solidFill>
            <a:ln w="196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Oval 44">
              <a:hlinkClick r:id="rId6"/>
              <a:extLst>
                <a:ext uri="{FF2B5EF4-FFF2-40B4-BE49-F238E27FC236}">
                  <a16:creationId xmlns:a16="http://schemas.microsoft.com/office/drawing/2014/main" id="{A08C08EA-BEDD-D50E-04EB-BB6C89AC4CD6}"/>
                </a:ext>
              </a:extLst>
            </p:cNvPr>
            <p:cNvSpPr/>
            <p:nvPr/>
          </p:nvSpPr>
          <p:spPr>
            <a:xfrm>
              <a:off x="3285450" y="4428000"/>
              <a:ext cx="675000" cy="675000"/>
            </a:xfrm>
            <a:prstGeom prst="ellipse">
              <a:avLst/>
            </a:prstGeom>
            <a:solidFill>
              <a:schemeClr val="bg2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89FFFCA-17A4-4600-A0CB-E384DB307A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000" y="360000"/>
            <a:ext cx="11016000" cy="369332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a title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45FB0E-905F-A9EF-8748-B0C96DC0945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8000" y="1502651"/>
            <a:ext cx="3456000" cy="1107996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3600" b="0" baseline="0"/>
            </a:lvl1pPr>
            <a:lvl2pPr marL="0" indent="0">
              <a:buNone/>
              <a:defRPr/>
            </a:lvl2pPr>
            <a:lvl3pPr marL="360000" indent="0">
              <a:buNone/>
              <a:defRPr/>
            </a:lvl3pPr>
            <a:lvl4pPr marL="576000" indent="0">
              <a:buNone/>
              <a:defRPr/>
            </a:lvl4pPr>
            <a:lvl5pPr marL="8280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grpSp>
        <p:nvGrpSpPr>
          <p:cNvPr id="27" name="Groupe 26"/>
          <p:cNvGrpSpPr/>
          <p:nvPr/>
        </p:nvGrpSpPr>
        <p:grpSpPr>
          <a:xfrm>
            <a:off x="2414150" y="4428000"/>
            <a:ext cx="675000" cy="675000"/>
            <a:chOff x="2414150" y="4428000"/>
            <a:chExt cx="675000" cy="67500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749DE65-19B7-81BD-D406-55281469FA3E}"/>
                </a:ext>
              </a:extLst>
            </p:cNvPr>
            <p:cNvSpPr/>
            <p:nvPr/>
          </p:nvSpPr>
          <p:spPr>
            <a:xfrm>
              <a:off x="2414150" y="4428000"/>
              <a:ext cx="675000" cy="675000"/>
            </a:xfrm>
            <a:prstGeom prst="ellipse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25000"/>
                  </a:schemeClr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6567" y="4599119"/>
              <a:ext cx="330166" cy="3374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927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A35CA0C-32FF-6FFD-8511-3713F4A7BA89}"/>
              </a:ext>
            </a:extLst>
          </p:cNvPr>
          <p:cNvSpPr/>
          <p:nvPr/>
        </p:nvSpPr>
        <p:spPr>
          <a:xfrm>
            <a:off x="0" y="5869556"/>
            <a:ext cx="12192000" cy="988444"/>
          </a:xfrm>
          <a:prstGeom prst="rect">
            <a:avLst/>
          </a:prstGeom>
          <a:gradFill>
            <a:gsLst>
              <a:gs pos="85000">
                <a:schemeClr val="tx2"/>
              </a:gs>
              <a:gs pos="0">
                <a:schemeClr val="bg2"/>
              </a:gs>
              <a:gs pos="100000">
                <a:schemeClr val="tx2"/>
              </a:gs>
            </a:gsLst>
            <a:lin ang="1800000" scaled="0"/>
          </a:gradFill>
          <a:ln>
            <a:gradFill>
              <a:gsLst>
                <a:gs pos="85000">
                  <a:schemeClr val="tx2"/>
                </a:gs>
                <a:gs pos="0">
                  <a:schemeClr val="bg2"/>
                </a:gs>
                <a:gs pos="100000">
                  <a:schemeClr val="tx2"/>
                </a:gs>
              </a:gsLst>
              <a:lin ang="1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1726DB-1EEC-EB10-19D3-7CE5393C861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16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676179"/>
            <a:ext cx="12192000" cy="1049842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58883B4D-A69F-1D2B-18F5-6006B1FDDE7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4319" y="988444"/>
            <a:ext cx="1363362" cy="30422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DBE90FC-FBC1-006F-1E0C-7311172565A6}"/>
              </a:ext>
            </a:extLst>
          </p:cNvPr>
          <p:cNvGrpSpPr/>
          <p:nvPr/>
        </p:nvGrpSpPr>
        <p:grpSpPr>
          <a:xfrm>
            <a:off x="5635699" y="-10208"/>
            <a:ext cx="920602" cy="74305"/>
            <a:chOff x="5635699" y="5931141"/>
            <a:chExt cx="920602" cy="74305"/>
          </a:xfrm>
          <a:solidFill>
            <a:schemeClr val="tx2"/>
          </a:solidFill>
        </p:grpSpPr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5C06112D-C2DC-599B-E79E-275B1E436517}"/>
                </a:ext>
              </a:extLst>
            </p:cNvPr>
            <p:cNvSpPr/>
            <p:nvPr/>
          </p:nvSpPr>
          <p:spPr>
            <a:xfrm rot="10800000">
              <a:off x="6157075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CD6AAEC3-27D1-FA8F-18E6-970C69FE39E0}"/>
                </a:ext>
              </a:extLst>
            </p:cNvPr>
            <p:cNvSpPr/>
            <p:nvPr/>
          </p:nvSpPr>
          <p:spPr>
            <a:xfrm rot="10800000">
              <a:off x="6104938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CF169514-1412-FC60-4F91-B979BFFF1AE2}"/>
                </a:ext>
              </a:extLst>
            </p:cNvPr>
            <p:cNvSpPr/>
            <p:nvPr/>
          </p:nvSpPr>
          <p:spPr>
            <a:xfrm rot="10800000">
              <a:off x="6052800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5D263860-367F-AE68-520D-0C4142E47FC0}"/>
                </a:ext>
              </a:extLst>
            </p:cNvPr>
            <p:cNvSpPr/>
            <p:nvPr/>
          </p:nvSpPr>
          <p:spPr>
            <a:xfrm rot="10800000">
              <a:off x="6000662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D7CD06CD-4C09-4D31-0EE5-A4EBF0C1ABA5}"/>
                </a:ext>
              </a:extLst>
            </p:cNvPr>
            <p:cNvSpPr/>
            <p:nvPr/>
          </p:nvSpPr>
          <p:spPr>
            <a:xfrm rot="10800000">
              <a:off x="5948525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69B91FD8-78AC-C7EE-AEC9-CC178AF727A2}"/>
                </a:ext>
              </a:extLst>
            </p:cNvPr>
            <p:cNvSpPr/>
            <p:nvPr/>
          </p:nvSpPr>
          <p:spPr>
            <a:xfrm rot="10800000">
              <a:off x="5896387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C50C8285-BE24-2317-6DD7-3A1EB6996B13}"/>
                </a:ext>
              </a:extLst>
            </p:cNvPr>
            <p:cNvSpPr/>
            <p:nvPr/>
          </p:nvSpPr>
          <p:spPr>
            <a:xfrm rot="10800000">
              <a:off x="5844250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47D26DBC-64FB-E33B-D28A-3CE5FC0F9B55}"/>
                </a:ext>
              </a:extLst>
            </p:cNvPr>
            <p:cNvSpPr/>
            <p:nvPr/>
          </p:nvSpPr>
          <p:spPr>
            <a:xfrm rot="10800000">
              <a:off x="5792112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9A7F0486-0BF5-B895-E6AC-59BDCEC97213}"/>
                </a:ext>
              </a:extLst>
            </p:cNvPr>
            <p:cNvSpPr/>
            <p:nvPr/>
          </p:nvSpPr>
          <p:spPr>
            <a:xfrm rot="10800000">
              <a:off x="5739974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F05990F3-7556-08AE-E5A9-48FCEEBC02A5}"/>
                </a:ext>
              </a:extLst>
            </p:cNvPr>
            <p:cNvSpPr/>
            <p:nvPr/>
          </p:nvSpPr>
          <p:spPr>
            <a:xfrm rot="10800000">
              <a:off x="5687837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ECAA1A5-8715-24A7-4D4A-ECA531AAB64A}"/>
                </a:ext>
              </a:extLst>
            </p:cNvPr>
            <p:cNvSpPr/>
            <p:nvPr/>
          </p:nvSpPr>
          <p:spPr>
            <a:xfrm rot="10800000">
              <a:off x="5635699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BB96BC8-4E66-0FA2-CC2B-BE7026003590}"/>
                </a:ext>
              </a:extLst>
            </p:cNvPr>
            <p:cNvSpPr/>
            <p:nvPr/>
          </p:nvSpPr>
          <p:spPr>
            <a:xfrm>
              <a:off x="6209213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A29BE453-38EE-4BEE-834C-91F3C44128DD}"/>
                </a:ext>
              </a:extLst>
            </p:cNvPr>
            <p:cNvSpPr/>
            <p:nvPr/>
          </p:nvSpPr>
          <p:spPr>
            <a:xfrm>
              <a:off x="6261351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5E7CB30D-AD66-083E-6B7A-D48EA39EC604}"/>
                </a:ext>
              </a:extLst>
            </p:cNvPr>
            <p:cNvSpPr/>
            <p:nvPr/>
          </p:nvSpPr>
          <p:spPr>
            <a:xfrm>
              <a:off x="6313488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F27CF3FD-4677-2F50-3EBE-BCC11238E685}"/>
                </a:ext>
              </a:extLst>
            </p:cNvPr>
            <p:cNvSpPr/>
            <p:nvPr/>
          </p:nvSpPr>
          <p:spPr>
            <a:xfrm>
              <a:off x="6365626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AE4CF8D6-DE6F-AFEE-C379-CD2444E608EA}"/>
                </a:ext>
              </a:extLst>
            </p:cNvPr>
            <p:cNvSpPr/>
            <p:nvPr/>
          </p:nvSpPr>
          <p:spPr>
            <a:xfrm>
              <a:off x="6469901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Parallelogram 24">
              <a:extLst>
                <a:ext uri="{FF2B5EF4-FFF2-40B4-BE49-F238E27FC236}">
                  <a16:creationId xmlns:a16="http://schemas.microsoft.com/office/drawing/2014/main" id="{42F01BBD-144F-CECF-1EB0-6302F9EAC956}"/>
                </a:ext>
              </a:extLst>
            </p:cNvPr>
            <p:cNvSpPr/>
            <p:nvPr/>
          </p:nvSpPr>
          <p:spPr>
            <a:xfrm>
              <a:off x="6417763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6" name="Title 146">
            <a:extLst>
              <a:ext uri="{FF2B5EF4-FFF2-40B4-BE49-F238E27FC236}">
                <a16:creationId xmlns:a16="http://schemas.microsoft.com/office/drawing/2014/main" id="{10528203-8EE3-708B-ED31-A7CC570721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78760" y="1988913"/>
            <a:ext cx="5040000" cy="615553"/>
          </a:xfrm>
        </p:spPr>
        <p:txBody>
          <a:bodyPr wrap="square" lIns="0" tIns="0" rIns="0" bIns="0">
            <a:spAutoFit/>
          </a:bodyPr>
          <a:lstStyle>
            <a:lvl1pPr algn="ctr">
              <a:lnSpc>
                <a:spcPct val="100000"/>
              </a:lnSpc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en-GB" noProof="0" dirty="0"/>
              <a:t>Contact</a:t>
            </a:r>
          </a:p>
        </p:txBody>
      </p:sp>
      <p:sp>
        <p:nvSpPr>
          <p:cNvPr id="27" name="Text Placeholder 148">
            <a:extLst>
              <a:ext uri="{FF2B5EF4-FFF2-40B4-BE49-F238E27FC236}">
                <a16:creationId xmlns:a16="http://schemas.microsoft.com/office/drawing/2014/main" id="{6E1A2553-F13A-8F46-CDED-9C784D2328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78760" y="3184018"/>
            <a:ext cx="5040000" cy="307777"/>
          </a:xfrm>
        </p:spPr>
        <p:txBody>
          <a:bodyPr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buNone/>
              <a:defRPr sz="2000" b="1" cap="none" spc="0" baseline="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Name</a:t>
            </a:r>
          </a:p>
        </p:txBody>
      </p:sp>
      <p:sp>
        <p:nvSpPr>
          <p:cNvPr id="28" name="Parallelogram 27">
            <a:extLst>
              <a:ext uri="{FF2B5EF4-FFF2-40B4-BE49-F238E27FC236}">
                <a16:creationId xmlns:a16="http://schemas.microsoft.com/office/drawing/2014/main" id="{2C9DCC1E-3969-BF52-60F0-FB782ADEAEC8}"/>
              </a:ext>
            </a:extLst>
          </p:cNvPr>
          <p:cNvSpPr/>
          <p:nvPr/>
        </p:nvSpPr>
        <p:spPr>
          <a:xfrm>
            <a:off x="5765062" y="2876242"/>
            <a:ext cx="667396" cy="36000"/>
          </a:xfrm>
          <a:prstGeom prst="parallelogram">
            <a:avLst>
              <a:gd name="adj" fmla="val 98714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 Placeholder 148">
            <a:extLst>
              <a:ext uri="{FF2B5EF4-FFF2-40B4-BE49-F238E27FC236}">
                <a16:creationId xmlns:a16="http://schemas.microsoft.com/office/drawing/2014/main" id="{E7540DDA-149F-CFEA-11CC-5EB2649F70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78760" y="3603118"/>
            <a:ext cx="5040000" cy="246221"/>
          </a:xfrm>
        </p:spPr>
        <p:txBody>
          <a:bodyPr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Job title</a:t>
            </a:r>
          </a:p>
        </p:txBody>
      </p:sp>
      <p:sp>
        <p:nvSpPr>
          <p:cNvPr id="30" name="Text Placeholder 148">
            <a:extLst>
              <a:ext uri="{FF2B5EF4-FFF2-40B4-BE49-F238E27FC236}">
                <a16:creationId xmlns:a16="http://schemas.microsoft.com/office/drawing/2014/main" id="{0D48FC20-0DCC-D3DD-2CA2-61AAE00BA6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87837" y="4226051"/>
            <a:ext cx="1883175" cy="184666"/>
          </a:xfrm>
        </p:spPr>
        <p:txBody>
          <a:bodyPr wrap="square" lIns="0" tIns="0" rIns="0" bIns="0" anchor="t">
            <a:spAutoFit/>
          </a:bodyPr>
          <a:lstStyle>
            <a:lvl1pPr marL="0" indent="0">
              <a:lnSpc>
                <a:spcPct val="100000"/>
              </a:lnSpc>
              <a:buNone/>
              <a:defRPr sz="1200" b="1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Phone number</a:t>
            </a:r>
          </a:p>
        </p:txBody>
      </p:sp>
      <p:sp>
        <p:nvSpPr>
          <p:cNvPr id="31" name="Text Placeholder 148">
            <a:extLst>
              <a:ext uri="{FF2B5EF4-FFF2-40B4-BE49-F238E27FC236}">
                <a16:creationId xmlns:a16="http://schemas.microsoft.com/office/drawing/2014/main" id="{7FDBC2F3-C488-04EC-C370-E76A0E77A5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87837" y="4516563"/>
            <a:ext cx="1883175" cy="184666"/>
          </a:xfrm>
        </p:spPr>
        <p:txBody>
          <a:bodyPr wrap="square" lIns="0" tIns="0" rIns="0" bIns="0" anchor="t">
            <a:spAutoFit/>
          </a:bodyPr>
          <a:lstStyle>
            <a:lvl1pPr marL="0" indent="0">
              <a:lnSpc>
                <a:spcPct val="100000"/>
              </a:lnSpc>
              <a:buNone/>
              <a:defRPr sz="1200" b="1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email</a:t>
            </a:r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00315634-22C9-A037-76D7-70E754E23A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3837" y="4226051"/>
            <a:ext cx="180000" cy="180000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37C9F517-36DB-E103-A97E-0CB7396E49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3837" y="4516563"/>
            <a:ext cx="180000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40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58883B4D-A69F-1D2B-18F5-6006B1FDDE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4319" y="988444"/>
            <a:ext cx="1363362" cy="30422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DBE90FC-FBC1-006F-1E0C-7311172565A6}"/>
              </a:ext>
            </a:extLst>
          </p:cNvPr>
          <p:cNvGrpSpPr/>
          <p:nvPr/>
        </p:nvGrpSpPr>
        <p:grpSpPr>
          <a:xfrm>
            <a:off x="5635699" y="-10208"/>
            <a:ext cx="920602" cy="74305"/>
            <a:chOff x="5635699" y="5931141"/>
            <a:chExt cx="920602" cy="74305"/>
          </a:xfrm>
          <a:solidFill>
            <a:schemeClr val="tx2"/>
          </a:solidFill>
        </p:grpSpPr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5C06112D-C2DC-599B-E79E-275B1E436517}"/>
                </a:ext>
              </a:extLst>
            </p:cNvPr>
            <p:cNvSpPr/>
            <p:nvPr/>
          </p:nvSpPr>
          <p:spPr>
            <a:xfrm rot="10800000">
              <a:off x="6157075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CD6AAEC3-27D1-FA8F-18E6-970C69FE39E0}"/>
                </a:ext>
              </a:extLst>
            </p:cNvPr>
            <p:cNvSpPr/>
            <p:nvPr/>
          </p:nvSpPr>
          <p:spPr>
            <a:xfrm rot="10800000">
              <a:off x="6104938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CF169514-1412-FC60-4F91-B979BFFF1AE2}"/>
                </a:ext>
              </a:extLst>
            </p:cNvPr>
            <p:cNvSpPr/>
            <p:nvPr/>
          </p:nvSpPr>
          <p:spPr>
            <a:xfrm rot="10800000">
              <a:off x="6052800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5D263860-367F-AE68-520D-0C4142E47FC0}"/>
                </a:ext>
              </a:extLst>
            </p:cNvPr>
            <p:cNvSpPr/>
            <p:nvPr/>
          </p:nvSpPr>
          <p:spPr>
            <a:xfrm rot="10800000">
              <a:off x="6000662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D7CD06CD-4C09-4D31-0EE5-A4EBF0C1ABA5}"/>
                </a:ext>
              </a:extLst>
            </p:cNvPr>
            <p:cNvSpPr/>
            <p:nvPr/>
          </p:nvSpPr>
          <p:spPr>
            <a:xfrm rot="10800000">
              <a:off x="5948525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69B91FD8-78AC-C7EE-AEC9-CC178AF727A2}"/>
                </a:ext>
              </a:extLst>
            </p:cNvPr>
            <p:cNvSpPr/>
            <p:nvPr/>
          </p:nvSpPr>
          <p:spPr>
            <a:xfrm rot="10800000">
              <a:off x="5896387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C50C8285-BE24-2317-6DD7-3A1EB6996B13}"/>
                </a:ext>
              </a:extLst>
            </p:cNvPr>
            <p:cNvSpPr/>
            <p:nvPr/>
          </p:nvSpPr>
          <p:spPr>
            <a:xfrm rot="10800000">
              <a:off x="5844250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47D26DBC-64FB-E33B-D28A-3CE5FC0F9B55}"/>
                </a:ext>
              </a:extLst>
            </p:cNvPr>
            <p:cNvSpPr/>
            <p:nvPr/>
          </p:nvSpPr>
          <p:spPr>
            <a:xfrm rot="10800000">
              <a:off x="5792112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9A7F0486-0BF5-B895-E6AC-59BDCEC97213}"/>
                </a:ext>
              </a:extLst>
            </p:cNvPr>
            <p:cNvSpPr/>
            <p:nvPr/>
          </p:nvSpPr>
          <p:spPr>
            <a:xfrm rot="10800000">
              <a:off x="5739974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F05990F3-7556-08AE-E5A9-48FCEEBC02A5}"/>
                </a:ext>
              </a:extLst>
            </p:cNvPr>
            <p:cNvSpPr/>
            <p:nvPr/>
          </p:nvSpPr>
          <p:spPr>
            <a:xfrm rot="10800000">
              <a:off x="5687837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ECAA1A5-8715-24A7-4D4A-ECA531AAB64A}"/>
                </a:ext>
              </a:extLst>
            </p:cNvPr>
            <p:cNvSpPr/>
            <p:nvPr/>
          </p:nvSpPr>
          <p:spPr>
            <a:xfrm rot="10800000">
              <a:off x="5635699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BB96BC8-4E66-0FA2-CC2B-BE7026003590}"/>
                </a:ext>
              </a:extLst>
            </p:cNvPr>
            <p:cNvSpPr/>
            <p:nvPr/>
          </p:nvSpPr>
          <p:spPr>
            <a:xfrm>
              <a:off x="6209213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A29BE453-38EE-4BEE-834C-91F3C44128DD}"/>
                </a:ext>
              </a:extLst>
            </p:cNvPr>
            <p:cNvSpPr/>
            <p:nvPr/>
          </p:nvSpPr>
          <p:spPr>
            <a:xfrm>
              <a:off x="6261351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5E7CB30D-AD66-083E-6B7A-D48EA39EC604}"/>
                </a:ext>
              </a:extLst>
            </p:cNvPr>
            <p:cNvSpPr/>
            <p:nvPr/>
          </p:nvSpPr>
          <p:spPr>
            <a:xfrm>
              <a:off x="6313488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F27CF3FD-4677-2F50-3EBE-BCC11238E685}"/>
                </a:ext>
              </a:extLst>
            </p:cNvPr>
            <p:cNvSpPr/>
            <p:nvPr/>
          </p:nvSpPr>
          <p:spPr>
            <a:xfrm>
              <a:off x="6365626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AE4CF8D6-DE6F-AFEE-C379-CD2444E608EA}"/>
                </a:ext>
              </a:extLst>
            </p:cNvPr>
            <p:cNvSpPr/>
            <p:nvPr/>
          </p:nvSpPr>
          <p:spPr>
            <a:xfrm>
              <a:off x="6469901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Parallelogram 24">
              <a:extLst>
                <a:ext uri="{FF2B5EF4-FFF2-40B4-BE49-F238E27FC236}">
                  <a16:creationId xmlns:a16="http://schemas.microsoft.com/office/drawing/2014/main" id="{42F01BBD-144F-CECF-1EB0-6302F9EAC956}"/>
                </a:ext>
              </a:extLst>
            </p:cNvPr>
            <p:cNvSpPr/>
            <p:nvPr/>
          </p:nvSpPr>
          <p:spPr>
            <a:xfrm>
              <a:off x="6417763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6" name="Title 146">
            <a:extLst>
              <a:ext uri="{FF2B5EF4-FFF2-40B4-BE49-F238E27FC236}">
                <a16:creationId xmlns:a16="http://schemas.microsoft.com/office/drawing/2014/main" id="{10528203-8EE3-708B-ED31-A7CC570721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78760" y="1763325"/>
            <a:ext cx="5040000" cy="615553"/>
          </a:xfrm>
        </p:spPr>
        <p:txBody>
          <a:bodyPr wrap="square" lIns="0" tIns="0" rIns="0" bIns="0">
            <a:spAutoFit/>
          </a:bodyPr>
          <a:lstStyle>
            <a:lvl1pPr algn="ctr">
              <a:lnSpc>
                <a:spcPct val="100000"/>
              </a:lnSpc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en-GB" noProof="0" dirty="0"/>
              <a:t>Contact</a:t>
            </a:r>
          </a:p>
        </p:txBody>
      </p:sp>
      <p:sp>
        <p:nvSpPr>
          <p:cNvPr id="28" name="Parallelogram 27">
            <a:extLst>
              <a:ext uri="{FF2B5EF4-FFF2-40B4-BE49-F238E27FC236}">
                <a16:creationId xmlns:a16="http://schemas.microsoft.com/office/drawing/2014/main" id="{2C9DCC1E-3969-BF52-60F0-FB782ADEAEC8}"/>
              </a:ext>
            </a:extLst>
          </p:cNvPr>
          <p:cNvSpPr/>
          <p:nvPr/>
        </p:nvSpPr>
        <p:spPr>
          <a:xfrm>
            <a:off x="5765062" y="2650654"/>
            <a:ext cx="667396" cy="36000"/>
          </a:xfrm>
          <a:prstGeom prst="parallelogram">
            <a:avLst>
              <a:gd name="adj" fmla="val 98714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5CCF6E-B3A8-9DDE-7E91-DE15CB1B9070}"/>
              </a:ext>
            </a:extLst>
          </p:cNvPr>
          <p:cNvSpPr/>
          <p:nvPr/>
        </p:nvSpPr>
        <p:spPr>
          <a:xfrm>
            <a:off x="0" y="5869556"/>
            <a:ext cx="12192000" cy="988444"/>
          </a:xfrm>
          <a:prstGeom prst="rect">
            <a:avLst/>
          </a:prstGeom>
          <a:gradFill>
            <a:gsLst>
              <a:gs pos="85000">
                <a:schemeClr val="tx2"/>
              </a:gs>
              <a:gs pos="0">
                <a:schemeClr val="bg2"/>
              </a:gs>
              <a:gs pos="100000">
                <a:schemeClr val="tx2"/>
              </a:gs>
            </a:gsLst>
            <a:lin ang="1800000" scaled="0"/>
          </a:gradFill>
          <a:ln>
            <a:gradFill>
              <a:gsLst>
                <a:gs pos="85000">
                  <a:schemeClr val="tx2"/>
                </a:gs>
                <a:gs pos="0">
                  <a:schemeClr val="bg2"/>
                </a:gs>
                <a:gs pos="100000">
                  <a:schemeClr val="tx2"/>
                </a:gs>
              </a:gsLst>
              <a:lin ang="1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EED7C8-D978-6740-5F4A-BB317C93AD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1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676179"/>
            <a:ext cx="12192000" cy="1049842"/>
          </a:xfrm>
          <a:prstGeom prst="rect">
            <a:avLst/>
          </a:prstGeom>
        </p:spPr>
      </p:pic>
      <p:sp>
        <p:nvSpPr>
          <p:cNvPr id="61" name="Rectangle: Diagonal Corners Snipped 60">
            <a:extLst>
              <a:ext uri="{FF2B5EF4-FFF2-40B4-BE49-F238E27FC236}">
                <a16:creationId xmlns:a16="http://schemas.microsoft.com/office/drawing/2014/main" id="{DC6D96CC-1089-E06B-46FA-D8E3AB2EFB5C}"/>
              </a:ext>
            </a:extLst>
          </p:cNvPr>
          <p:cNvSpPr/>
          <p:nvPr/>
        </p:nvSpPr>
        <p:spPr>
          <a:xfrm>
            <a:off x="1802802" y="3604740"/>
            <a:ext cx="4101977" cy="2426890"/>
          </a:xfrm>
          <a:prstGeom prst="snip2DiagRect">
            <a:avLst>
              <a:gd name="adj1" fmla="val 3975"/>
              <a:gd name="adj2" fmla="val 0"/>
            </a:avLst>
          </a:prstGeom>
          <a:solidFill>
            <a:schemeClr val="bg1"/>
          </a:solidFill>
          <a:ln>
            <a:gradFill>
              <a:gsLst>
                <a:gs pos="0">
                  <a:srgbClr val="65699E">
                    <a:alpha val="10000"/>
                  </a:srgbClr>
                </a:gs>
                <a:gs pos="100000">
                  <a:srgbClr val="65699E">
                    <a:alpha val="5000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/>
          <a:lstStyle/>
          <a:p>
            <a:endParaRPr lang="en-US" sz="1600" dirty="0">
              <a:solidFill>
                <a:schemeClr val="tx2"/>
              </a:solidFill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992E954-8E6E-B41C-B9C6-A5BEC2744EB6}"/>
              </a:ext>
            </a:extLst>
          </p:cNvPr>
          <p:cNvGrpSpPr/>
          <p:nvPr/>
        </p:nvGrpSpPr>
        <p:grpSpPr>
          <a:xfrm>
            <a:off x="2241885" y="3605998"/>
            <a:ext cx="920602" cy="74305"/>
            <a:chOff x="696000" y="1460737"/>
            <a:chExt cx="920602" cy="112014"/>
          </a:xfrm>
        </p:grpSpPr>
        <p:sp>
          <p:nvSpPr>
            <p:cNvPr id="44" name="Parallelogram 43">
              <a:extLst>
                <a:ext uri="{FF2B5EF4-FFF2-40B4-BE49-F238E27FC236}">
                  <a16:creationId xmlns:a16="http://schemas.microsoft.com/office/drawing/2014/main" id="{BFD980B2-A6E4-8222-CAC0-56F2F0672F13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Parallelogram 44">
              <a:extLst>
                <a:ext uri="{FF2B5EF4-FFF2-40B4-BE49-F238E27FC236}">
                  <a16:creationId xmlns:a16="http://schemas.microsoft.com/office/drawing/2014/main" id="{7BE791A2-483B-2AA0-7280-686D3B106583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Parallelogram 45">
              <a:extLst>
                <a:ext uri="{FF2B5EF4-FFF2-40B4-BE49-F238E27FC236}">
                  <a16:creationId xmlns:a16="http://schemas.microsoft.com/office/drawing/2014/main" id="{5AD1ABCE-79FF-EEA0-133C-D64877B37BA1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Parallelogram 46">
              <a:extLst>
                <a:ext uri="{FF2B5EF4-FFF2-40B4-BE49-F238E27FC236}">
                  <a16:creationId xmlns:a16="http://schemas.microsoft.com/office/drawing/2014/main" id="{703A49B3-7D99-2290-BF37-143FED8F2CC3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Parallelogram 47">
              <a:extLst>
                <a:ext uri="{FF2B5EF4-FFF2-40B4-BE49-F238E27FC236}">
                  <a16:creationId xmlns:a16="http://schemas.microsoft.com/office/drawing/2014/main" id="{D537B85A-9C2B-3034-BF3C-CF10797EC3B4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Parallelogram 48">
              <a:extLst>
                <a:ext uri="{FF2B5EF4-FFF2-40B4-BE49-F238E27FC236}">
                  <a16:creationId xmlns:a16="http://schemas.microsoft.com/office/drawing/2014/main" id="{CBBAC2EB-3CB2-B1C5-73A7-8AE9AEBC8F24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Parallelogram 49">
              <a:extLst>
                <a:ext uri="{FF2B5EF4-FFF2-40B4-BE49-F238E27FC236}">
                  <a16:creationId xmlns:a16="http://schemas.microsoft.com/office/drawing/2014/main" id="{6892D4C8-D139-0300-9912-5060485C72FF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Parallelogram 50">
              <a:extLst>
                <a:ext uri="{FF2B5EF4-FFF2-40B4-BE49-F238E27FC236}">
                  <a16:creationId xmlns:a16="http://schemas.microsoft.com/office/drawing/2014/main" id="{9E8FC4DF-166B-FDBD-9306-F5FDC83F0B7F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Parallelogram 51">
              <a:extLst>
                <a:ext uri="{FF2B5EF4-FFF2-40B4-BE49-F238E27FC236}">
                  <a16:creationId xmlns:a16="http://schemas.microsoft.com/office/drawing/2014/main" id="{5EC49D20-F6A5-97A5-E4F8-7E8C601C8572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Parallelogram 52">
              <a:extLst>
                <a:ext uri="{FF2B5EF4-FFF2-40B4-BE49-F238E27FC236}">
                  <a16:creationId xmlns:a16="http://schemas.microsoft.com/office/drawing/2014/main" id="{E07FFE63-0D4C-EFCA-3170-CF0277D89833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Parallelogram 53">
              <a:extLst>
                <a:ext uri="{FF2B5EF4-FFF2-40B4-BE49-F238E27FC236}">
                  <a16:creationId xmlns:a16="http://schemas.microsoft.com/office/drawing/2014/main" id="{F01E1545-AE5C-2174-5126-BCCFF87F8BD9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Parallelogram 54">
              <a:extLst>
                <a:ext uri="{FF2B5EF4-FFF2-40B4-BE49-F238E27FC236}">
                  <a16:creationId xmlns:a16="http://schemas.microsoft.com/office/drawing/2014/main" id="{46EC0EA0-032D-71F5-F99C-FFFCDB442006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Parallelogram 55">
              <a:extLst>
                <a:ext uri="{FF2B5EF4-FFF2-40B4-BE49-F238E27FC236}">
                  <a16:creationId xmlns:a16="http://schemas.microsoft.com/office/drawing/2014/main" id="{25BD62FB-CD88-182A-19F9-5949D9A9E1CC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Parallelogram 56">
              <a:extLst>
                <a:ext uri="{FF2B5EF4-FFF2-40B4-BE49-F238E27FC236}">
                  <a16:creationId xmlns:a16="http://schemas.microsoft.com/office/drawing/2014/main" id="{D90DE440-43B7-94E8-DBB6-D196503F3935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Parallelogram 57">
              <a:extLst>
                <a:ext uri="{FF2B5EF4-FFF2-40B4-BE49-F238E27FC236}">
                  <a16:creationId xmlns:a16="http://schemas.microsoft.com/office/drawing/2014/main" id="{6EE3FB26-883B-34E4-4F76-9B75A8AE93D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Parallelogram 58">
              <a:extLst>
                <a:ext uri="{FF2B5EF4-FFF2-40B4-BE49-F238E27FC236}">
                  <a16:creationId xmlns:a16="http://schemas.microsoft.com/office/drawing/2014/main" id="{9E7669E2-21C6-730C-92D6-9B364B9BD49A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Parallelogram 59">
              <a:extLst>
                <a:ext uri="{FF2B5EF4-FFF2-40B4-BE49-F238E27FC236}">
                  <a16:creationId xmlns:a16="http://schemas.microsoft.com/office/drawing/2014/main" id="{7523A9F3-8502-A03F-59CB-F13B0CF0C8AD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7" name="Text Placeholder 148">
            <a:extLst>
              <a:ext uri="{FF2B5EF4-FFF2-40B4-BE49-F238E27FC236}">
                <a16:creationId xmlns:a16="http://schemas.microsoft.com/office/drawing/2014/main" id="{6E1A2553-F13A-8F46-CDED-9C784D2328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41885" y="4118900"/>
            <a:ext cx="3193655" cy="307777"/>
          </a:xfr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00000"/>
              </a:lnSpc>
              <a:buNone/>
              <a:defRPr sz="2000" b="1" cap="none" spc="0" baseline="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Name</a:t>
            </a:r>
          </a:p>
        </p:txBody>
      </p:sp>
      <p:sp>
        <p:nvSpPr>
          <p:cNvPr id="29" name="Text Placeholder 148">
            <a:extLst>
              <a:ext uri="{FF2B5EF4-FFF2-40B4-BE49-F238E27FC236}">
                <a16:creationId xmlns:a16="http://schemas.microsoft.com/office/drawing/2014/main" id="{E7540DDA-149F-CFEA-11CC-5EB2649F70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1885" y="4513288"/>
            <a:ext cx="3193655" cy="246221"/>
          </a:xfr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00000"/>
              </a:lnSpc>
              <a:buNone/>
              <a:defRPr sz="1600" b="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Job title</a:t>
            </a:r>
          </a:p>
        </p:txBody>
      </p:sp>
      <p:sp>
        <p:nvSpPr>
          <p:cNvPr id="30" name="Text Placeholder 148">
            <a:extLst>
              <a:ext uri="{FF2B5EF4-FFF2-40B4-BE49-F238E27FC236}">
                <a16:creationId xmlns:a16="http://schemas.microsoft.com/office/drawing/2014/main" id="{0D48FC20-0DCC-D3DD-2CA2-61AAE00BA6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65886" y="5034150"/>
            <a:ext cx="1883175" cy="184666"/>
          </a:xfrm>
        </p:spPr>
        <p:txBody>
          <a:bodyPr wrap="square" lIns="0" tIns="0" rIns="0" bIns="0" anchor="t">
            <a:spAutoFit/>
          </a:bodyPr>
          <a:lstStyle>
            <a:lvl1pPr marL="0" indent="0">
              <a:lnSpc>
                <a:spcPct val="100000"/>
              </a:lnSpc>
              <a:buNone/>
              <a:defRPr sz="1200" b="1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Phone number</a:t>
            </a:r>
          </a:p>
        </p:txBody>
      </p:sp>
      <p:sp>
        <p:nvSpPr>
          <p:cNvPr id="31" name="Text Placeholder 148">
            <a:extLst>
              <a:ext uri="{FF2B5EF4-FFF2-40B4-BE49-F238E27FC236}">
                <a16:creationId xmlns:a16="http://schemas.microsoft.com/office/drawing/2014/main" id="{7FDBC2F3-C488-04EC-C370-E76A0E77A5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65886" y="5324662"/>
            <a:ext cx="1883175" cy="184666"/>
          </a:xfrm>
        </p:spPr>
        <p:txBody>
          <a:bodyPr wrap="square" lIns="0" tIns="0" rIns="0" bIns="0" anchor="t">
            <a:spAutoFit/>
          </a:bodyPr>
          <a:lstStyle>
            <a:lvl1pPr marL="0" indent="0">
              <a:lnSpc>
                <a:spcPct val="100000"/>
              </a:lnSpc>
              <a:buNone/>
              <a:defRPr sz="1200" b="1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email</a:t>
            </a:r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00315634-22C9-A037-76D7-70E754E23A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1886" y="5034150"/>
            <a:ext cx="180000" cy="180000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37C9F517-36DB-E103-A97E-0CB7396E49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1886" y="5324662"/>
            <a:ext cx="180000" cy="180000"/>
          </a:xfrm>
          <a:prstGeom prst="rect">
            <a:avLst/>
          </a:prstGeom>
        </p:spPr>
      </p:pic>
      <p:sp>
        <p:nvSpPr>
          <p:cNvPr id="63" name="Rectangle: Diagonal Corners Snipped 62">
            <a:extLst>
              <a:ext uri="{FF2B5EF4-FFF2-40B4-BE49-F238E27FC236}">
                <a16:creationId xmlns:a16="http://schemas.microsoft.com/office/drawing/2014/main" id="{7E1B0414-7770-2283-9DB5-24C5B05AF424}"/>
              </a:ext>
            </a:extLst>
          </p:cNvPr>
          <p:cNvSpPr/>
          <p:nvPr/>
        </p:nvSpPr>
        <p:spPr>
          <a:xfrm>
            <a:off x="6299293" y="3604740"/>
            <a:ext cx="4101977" cy="2426890"/>
          </a:xfrm>
          <a:prstGeom prst="snip2DiagRect">
            <a:avLst>
              <a:gd name="adj1" fmla="val 3975"/>
              <a:gd name="adj2" fmla="val 0"/>
            </a:avLst>
          </a:prstGeom>
          <a:solidFill>
            <a:schemeClr val="bg1"/>
          </a:solidFill>
          <a:ln>
            <a:gradFill>
              <a:gsLst>
                <a:gs pos="0">
                  <a:srgbClr val="65699E">
                    <a:alpha val="10000"/>
                  </a:srgbClr>
                </a:gs>
                <a:gs pos="100000">
                  <a:srgbClr val="65699E">
                    <a:alpha val="5000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60000" rIns="360000" bIns="360000" rtlCol="0" anchor="ctr"/>
          <a:lstStyle/>
          <a:p>
            <a:endParaRPr lang="en-US" sz="1600" dirty="0">
              <a:solidFill>
                <a:schemeClr val="tx2"/>
              </a:solidFill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6AF36EF-3AE6-8334-CDED-EE6EE7760FB0}"/>
              </a:ext>
            </a:extLst>
          </p:cNvPr>
          <p:cNvGrpSpPr/>
          <p:nvPr/>
        </p:nvGrpSpPr>
        <p:grpSpPr>
          <a:xfrm>
            <a:off x="6738376" y="3605998"/>
            <a:ext cx="920602" cy="74305"/>
            <a:chOff x="696000" y="1460737"/>
            <a:chExt cx="920602" cy="112014"/>
          </a:xfrm>
        </p:grpSpPr>
        <p:sp>
          <p:nvSpPr>
            <p:cNvPr id="65" name="Parallelogram 64">
              <a:extLst>
                <a:ext uri="{FF2B5EF4-FFF2-40B4-BE49-F238E27FC236}">
                  <a16:creationId xmlns:a16="http://schemas.microsoft.com/office/drawing/2014/main" id="{DF394163-9977-873C-FFE8-7741931E6D07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Parallelogram 65">
              <a:extLst>
                <a:ext uri="{FF2B5EF4-FFF2-40B4-BE49-F238E27FC236}">
                  <a16:creationId xmlns:a16="http://schemas.microsoft.com/office/drawing/2014/main" id="{C1E1DDFE-45AE-F8A6-381B-B36837F17B61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" name="Parallelogram 66">
              <a:extLst>
                <a:ext uri="{FF2B5EF4-FFF2-40B4-BE49-F238E27FC236}">
                  <a16:creationId xmlns:a16="http://schemas.microsoft.com/office/drawing/2014/main" id="{05D0223B-C321-A0DB-54E4-97163FF6CB21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Parallelogram 67">
              <a:extLst>
                <a:ext uri="{FF2B5EF4-FFF2-40B4-BE49-F238E27FC236}">
                  <a16:creationId xmlns:a16="http://schemas.microsoft.com/office/drawing/2014/main" id="{3F5C21E2-3827-A642-A025-2FC1157943AA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Parallelogram 68">
              <a:extLst>
                <a:ext uri="{FF2B5EF4-FFF2-40B4-BE49-F238E27FC236}">
                  <a16:creationId xmlns:a16="http://schemas.microsoft.com/office/drawing/2014/main" id="{BD5A1671-FB01-879A-BF61-7D2716B511C3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Parallelogram 69">
              <a:extLst>
                <a:ext uri="{FF2B5EF4-FFF2-40B4-BE49-F238E27FC236}">
                  <a16:creationId xmlns:a16="http://schemas.microsoft.com/office/drawing/2014/main" id="{B42A2FF9-C2C9-8999-B228-424E9DE08836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Parallelogram 70">
              <a:extLst>
                <a:ext uri="{FF2B5EF4-FFF2-40B4-BE49-F238E27FC236}">
                  <a16:creationId xmlns:a16="http://schemas.microsoft.com/office/drawing/2014/main" id="{1FC6EC5D-DC88-2CFD-89A3-698A75619EA3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Parallelogram 71">
              <a:extLst>
                <a:ext uri="{FF2B5EF4-FFF2-40B4-BE49-F238E27FC236}">
                  <a16:creationId xmlns:a16="http://schemas.microsoft.com/office/drawing/2014/main" id="{3F4C8936-2AAE-9573-031C-870E11840F30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Parallelogram 72">
              <a:extLst>
                <a:ext uri="{FF2B5EF4-FFF2-40B4-BE49-F238E27FC236}">
                  <a16:creationId xmlns:a16="http://schemas.microsoft.com/office/drawing/2014/main" id="{7A596D35-9B09-7EB6-BB56-F0A526D45FF1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Parallelogram 73">
              <a:extLst>
                <a:ext uri="{FF2B5EF4-FFF2-40B4-BE49-F238E27FC236}">
                  <a16:creationId xmlns:a16="http://schemas.microsoft.com/office/drawing/2014/main" id="{E7D9CE85-F1BC-5EDE-CA89-3BF5F825F8A2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Parallelogram 74">
              <a:extLst>
                <a:ext uri="{FF2B5EF4-FFF2-40B4-BE49-F238E27FC236}">
                  <a16:creationId xmlns:a16="http://schemas.microsoft.com/office/drawing/2014/main" id="{E4EAA8AA-6BDC-FDE6-2F3A-14EEBE8576DE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Parallelogram 75">
              <a:extLst>
                <a:ext uri="{FF2B5EF4-FFF2-40B4-BE49-F238E27FC236}">
                  <a16:creationId xmlns:a16="http://schemas.microsoft.com/office/drawing/2014/main" id="{58C9DC03-626F-30E2-F70D-C0419D8970C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Parallelogram 76">
              <a:extLst>
                <a:ext uri="{FF2B5EF4-FFF2-40B4-BE49-F238E27FC236}">
                  <a16:creationId xmlns:a16="http://schemas.microsoft.com/office/drawing/2014/main" id="{31ED7392-E818-5ECA-A906-5DA413565E93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8" name="Parallelogram 77">
              <a:extLst>
                <a:ext uri="{FF2B5EF4-FFF2-40B4-BE49-F238E27FC236}">
                  <a16:creationId xmlns:a16="http://schemas.microsoft.com/office/drawing/2014/main" id="{5179ADAF-D748-71D4-06DF-EB28FFB7B446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Parallelogram 78">
              <a:extLst>
                <a:ext uri="{FF2B5EF4-FFF2-40B4-BE49-F238E27FC236}">
                  <a16:creationId xmlns:a16="http://schemas.microsoft.com/office/drawing/2014/main" id="{8A70151B-BFFE-77EC-A6B8-2D26EE6CB708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Parallelogram 79">
              <a:extLst>
                <a:ext uri="{FF2B5EF4-FFF2-40B4-BE49-F238E27FC236}">
                  <a16:creationId xmlns:a16="http://schemas.microsoft.com/office/drawing/2014/main" id="{4B5C99F2-F2B2-D961-B8AA-34C34E615BB2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Parallelogram 80">
              <a:extLst>
                <a:ext uri="{FF2B5EF4-FFF2-40B4-BE49-F238E27FC236}">
                  <a16:creationId xmlns:a16="http://schemas.microsoft.com/office/drawing/2014/main" id="{C81D6F11-F7EC-C9E6-70BB-F838DDFE273C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82" name="Text Placeholder 148">
            <a:extLst>
              <a:ext uri="{FF2B5EF4-FFF2-40B4-BE49-F238E27FC236}">
                <a16:creationId xmlns:a16="http://schemas.microsoft.com/office/drawing/2014/main" id="{2CBFB104-57E2-7955-9345-A2F3DC48DF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38376" y="4118900"/>
            <a:ext cx="3193655" cy="307777"/>
          </a:xfr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00000"/>
              </a:lnSpc>
              <a:buNone/>
              <a:defRPr sz="2000" b="1" cap="none" spc="0" baseline="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Name</a:t>
            </a:r>
          </a:p>
        </p:txBody>
      </p:sp>
      <p:sp>
        <p:nvSpPr>
          <p:cNvPr id="83" name="Text Placeholder 148">
            <a:extLst>
              <a:ext uri="{FF2B5EF4-FFF2-40B4-BE49-F238E27FC236}">
                <a16:creationId xmlns:a16="http://schemas.microsoft.com/office/drawing/2014/main" id="{FAF2BA5F-D0F1-3970-1EAF-4F685F8D25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738376" y="4513288"/>
            <a:ext cx="3193655" cy="246221"/>
          </a:xfr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00000"/>
              </a:lnSpc>
              <a:buNone/>
              <a:defRPr sz="1600" b="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Job title</a:t>
            </a:r>
          </a:p>
        </p:txBody>
      </p:sp>
      <p:sp>
        <p:nvSpPr>
          <p:cNvPr id="84" name="Text Placeholder 148">
            <a:extLst>
              <a:ext uri="{FF2B5EF4-FFF2-40B4-BE49-F238E27FC236}">
                <a16:creationId xmlns:a16="http://schemas.microsoft.com/office/drawing/2014/main" id="{74C07AD3-B16B-CD99-CBC3-8F9F846CB5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062377" y="5034150"/>
            <a:ext cx="1883175" cy="184666"/>
          </a:xfrm>
        </p:spPr>
        <p:txBody>
          <a:bodyPr wrap="square" lIns="0" tIns="0" rIns="0" bIns="0" anchor="t">
            <a:spAutoFit/>
          </a:bodyPr>
          <a:lstStyle>
            <a:lvl1pPr marL="0" indent="0">
              <a:lnSpc>
                <a:spcPct val="100000"/>
              </a:lnSpc>
              <a:buNone/>
              <a:defRPr sz="1200" b="1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Phone number</a:t>
            </a:r>
          </a:p>
        </p:txBody>
      </p:sp>
      <p:sp>
        <p:nvSpPr>
          <p:cNvPr id="85" name="Text Placeholder 148">
            <a:extLst>
              <a:ext uri="{FF2B5EF4-FFF2-40B4-BE49-F238E27FC236}">
                <a16:creationId xmlns:a16="http://schemas.microsoft.com/office/drawing/2014/main" id="{B9A8E74A-CEC9-3A4E-D1F1-3116526DE2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062377" y="5324662"/>
            <a:ext cx="1883175" cy="184666"/>
          </a:xfrm>
        </p:spPr>
        <p:txBody>
          <a:bodyPr wrap="square" lIns="0" tIns="0" rIns="0" bIns="0" anchor="t">
            <a:spAutoFit/>
          </a:bodyPr>
          <a:lstStyle>
            <a:lvl1pPr marL="0" indent="0">
              <a:lnSpc>
                <a:spcPct val="100000"/>
              </a:lnSpc>
              <a:buNone/>
              <a:defRPr sz="1200" b="1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noProof="0" dirty="0"/>
              <a:t>email</a:t>
            </a:r>
          </a:p>
        </p:txBody>
      </p:sp>
      <p:pic>
        <p:nvPicPr>
          <p:cNvPr id="86" name="Graphic 85">
            <a:extLst>
              <a:ext uri="{FF2B5EF4-FFF2-40B4-BE49-F238E27FC236}">
                <a16:creationId xmlns:a16="http://schemas.microsoft.com/office/drawing/2014/main" id="{7F94B3EA-AC65-E721-29D5-18E5E2AB86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8377" y="5034150"/>
            <a:ext cx="180000" cy="180000"/>
          </a:xfrm>
          <a:prstGeom prst="rect">
            <a:avLst/>
          </a:prstGeom>
        </p:spPr>
      </p:pic>
      <p:pic>
        <p:nvPicPr>
          <p:cNvPr id="87" name="Graphic 86">
            <a:extLst>
              <a:ext uri="{FF2B5EF4-FFF2-40B4-BE49-F238E27FC236}">
                <a16:creationId xmlns:a16="http://schemas.microsoft.com/office/drawing/2014/main" id="{C047A593-96D7-9330-A35D-FEA4A5E668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8377" y="5324662"/>
            <a:ext cx="180000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77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Diagonal Corners Snipped 2">
            <a:extLst>
              <a:ext uri="{FF2B5EF4-FFF2-40B4-BE49-F238E27FC236}">
                <a16:creationId xmlns:a16="http://schemas.microsoft.com/office/drawing/2014/main" id="{69127C2F-5369-4A96-BADC-4D348F6A51AC}"/>
              </a:ext>
            </a:extLst>
          </p:cNvPr>
          <p:cNvSpPr/>
          <p:nvPr/>
        </p:nvSpPr>
        <p:spPr>
          <a:xfrm>
            <a:off x="3263900" y="1036069"/>
            <a:ext cx="5664200" cy="5055812"/>
          </a:xfrm>
          <a:prstGeom prst="snip2DiagRect">
            <a:avLst>
              <a:gd name="adj1" fmla="val 2894"/>
              <a:gd name="adj2" fmla="val 0"/>
            </a:avLst>
          </a:prstGeom>
          <a:solidFill>
            <a:schemeClr val="bg1"/>
          </a:solidFill>
          <a:ln>
            <a:gradFill>
              <a:gsLst>
                <a:gs pos="0">
                  <a:srgbClr val="65699E">
                    <a:alpha val="10000"/>
                  </a:srgbClr>
                </a:gs>
                <a:gs pos="100000">
                  <a:srgbClr val="65699E">
                    <a:alpha val="5000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endParaRPr lang="en-US" sz="1600" b="1" dirty="0">
              <a:solidFill>
                <a:schemeClr val="tx2"/>
              </a:solidFill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8883B4D-A69F-1D2B-18F5-6006B1FDDE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5100" y="1428554"/>
            <a:ext cx="1701800" cy="3797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5BB811-09AE-D63B-5860-1E80D477493D}"/>
              </a:ext>
            </a:extLst>
          </p:cNvPr>
          <p:cNvSpPr txBox="1"/>
          <p:nvPr/>
        </p:nvSpPr>
        <p:spPr>
          <a:xfrm>
            <a:off x="4188427" y="3307146"/>
            <a:ext cx="3815147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6000" b="1" dirty="0">
                <a:solidFill>
                  <a:schemeClr val="tx2"/>
                </a:solidFill>
              </a:rPr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DBE90FC-FBC1-006F-1E0C-7311172565A6}"/>
              </a:ext>
            </a:extLst>
          </p:cNvPr>
          <p:cNvGrpSpPr/>
          <p:nvPr/>
        </p:nvGrpSpPr>
        <p:grpSpPr>
          <a:xfrm>
            <a:off x="5635699" y="5893751"/>
            <a:ext cx="920602" cy="74305"/>
            <a:chOff x="5635699" y="5931141"/>
            <a:chExt cx="920602" cy="74305"/>
          </a:xfrm>
        </p:grpSpPr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5C06112D-C2DC-599B-E79E-275B1E436517}"/>
                </a:ext>
              </a:extLst>
            </p:cNvPr>
            <p:cNvSpPr/>
            <p:nvPr/>
          </p:nvSpPr>
          <p:spPr>
            <a:xfrm rot="10800000">
              <a:off x="6157075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CD6AAEC3-27D1-FA8F-18E6-970C69FE39E0}"/>
                </a:ext>
              </a:extLst>
            </p:cNvPr>
            <p:cNvSpPr/>
            <p:nvPr/>
          </p:nvSpPr>
          <p:spPr>
            <a:xfrm rot="10800000">
              <a:off x="6104938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CF169514-1412-FC60-4F91-B979BFFF1AE2}"/>
                </a:ext>
              </a:extLst>
            </p:cNvPr>
            <p:cNvSpPr/>
            <p:nvPr/>
          </p:nvSpPr>
          <p:spPr>
            <a:xfrm rot="10800000">
              <a:off x="6052800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5D263860-367F-AE68-520D-0C4142E47FC0}"/>
                </a:ext>
              </a:extLst>
            </p:cNvPr>
            <p:cNvSpPr/>
            <p:nvPr/>
          </p:nvSpPr>
          <p:spPr>
            <a:xfrm rot="10800000">
              <a:off x="6000662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D7CD06CD-4C09-4D31-0EE5-A4EBF0C1ABA5}"/>
                </a:ext>
              </a:extLst>
            </p:cNvPr>
            <p:cNvSpPr/>
            <p:nvPr/>
          </p:nvSpPr>
          <p:spPr>
            <a:xfrm rot="10800000">
              <a:off x="5948525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69B91FD8-78AC-C7EE-AEC9-CC178AF727A2}"/>
                </a:ext>
              </a:extLst>
            </p:cNvPr>
            <p:cNvSpPr/>
            <p:nvPr/>
          </p:nvSpPr>
          <p:spPr>
            <a:xfrm rot="10800000">
              <a:off x="5896387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C50C8285-BE24-2317-6DD7-3A1EB6996B13}"/>
                </a:ext>
              </a:extLst>
            </p:cNvPr>
            <p:cNvSpPr/>
            <p:nvPr/>
          </p:nvSpPr>
          <p:spPr>
            <a:xfrm rot="10800000">
              <a:off x="5844250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47D26DBC-64FB-E33B-D28A-3CE5FC0F9B55}"/>
                </a:ext>
              </a:extLst>
            </p:cNvPr>
            <p:cNvSpPr/>
            <p:nvPr/>
          </p:nvSpPr>
          <p:spPr>
            <a:xfrm rot="10800000">
              <a:off x="5792112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9A7F0486-0BF5-B895-E6AC-59BDCEC97213}"/>
                </a:ext>
              </a:extLst>
            </p:cNvPr>
            <p:cNvSpPr/>
            <p:nvPr/>
          </p:nvSpPr>
          <p:spPr>
            <a:xfrm rot="10800000">
              <a:off x="5739974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F05990F3-7556-08AE-E5A9-48FCEEBC02A5}"/>
                </a:ext>
              </a:extLst>
            </p:cNvPr>
            <p:cNvSpPr/>
            <p:nvPr/>
          </p:nvSpPr>
          <p:spPr>
            <a:xfrm rot="10800000">
              <a:off x="5687837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ECAA1A5-8715-24A7-4D4A-ECA531AAB64A}"/>
                </a:ext>
              </a:extLst>
            </p:cNvPr>
            <p:cNvSpPr/>
            <p:nvPr/>
          </p:nvSpPr>
          <p:spPr>
            <a:xfrm rot="10800000">
              <a:off x="5635699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BB96BC8-4E66-0FA2-CC2B-BE7026003590}"/>
                </a:ext>
              </a:extLst>
            </p:cNvPr>
            <p:cNvSpPr/>
            <p:nvPr/>
          </p:nvSpPr>
          <p:spPr>
            <a:xfrm>
              <a:off x="6209213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A29BE453-38EE-4BEE-834C-91F3C44128DD}"/>
                </a:ext>
              </a:extLst>
            </p:cNvPr>
            <p:cNvSpPr/>
            <p:nvPr/>
          </p:nvSpPr>
          <p:spPr>
            <a:xfrm>
              <a:off x="6261351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5E7CB30D-AD66-083E-6B7A-D48EA39EC604}"/>
                </a:ext>
              </a:extLst>
            </p:cNvPr>
            <p:cNvSpPr/>
            <p:nvPr/>
          </p:nvSpPr>
          <p:spPr>
            <a:xfrm>
              <a:off x="6313488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F27CF3FD-4677-2F50-3EBE-BCC11238E685}"/>
                </a:ext>
              </a:extLst>
            </p:cNvPr>
            <p:cNvSpPr/>
            <p:nvPr/>
          </p:nvSpPr>
          <p:spPr>
            <a:xfrm>
              <a:off x="6365626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AE4CF8D6-DE6F-AFEE-C379-CD2444E608EA}"/>
                </a:ext>
              </a:extLst>
            </p:cNvPr>
            <p:cNvSpPr/>
            <p:nvPr/>
          </p:nvSpPr>
          <p:spPr>
            <a:xfrm>
              <a:off x="6469901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Parallelogram 24">
              <a:extLst>
                <a:ext uri="{FF2B5EF4-FFF2-40B4-BE49-F238E27FC236}">
                  <a16:creationId xmlns:a16="http://schemas.microsoft.com/office/drawing/2014/main" id="{42F01BBD-144F-CECF-1EB0-6302F9EAC956}"/>
                </a:ext>
              </a:extLst>
            </p:cNvPr>
            <p:cNvSpPr/>
            <p:nvPr/>
          </p:nvSpPr>
          <p:spPr>
            <a:xfrm>
              <a:off x="6417763" y="5931141"/>
              <a:ext cx="86400" cy="74305"/>
            </a:xfrm>
            <a:prstGeom prst="parallelogram">
              <a:avLst>
                <a:gd name="adj" fmla="val 87408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4B62BD2B-3327-8166-9570-43943810B1F1}"/>
              </a:ext>
            </a:extLst>
          </p:cNvPr>
          <p:cNvSpPr/>
          <p:nvPr/>
        </p:nvSpPr>
        <p:spPr>
          <a:xfrm>
            <a:off x="0" y="5869556"/>
            <a:ext cx="12192000" cy="988444"/>
          </a:xfrm>
          <a:prstGeom prst="rect">
            <a:avLst/>
          </a:prstGeom>
          <a:gradFill>
            <a:gsLst>
              <a:gs pos="85000">
                <a:schemeClr val="tx2"/>
              </a:gs>
              <a:gs pos="0">
                <a:schemeClr val="bg2"/>
              </a:gs>
              <a:gs pos="100000">
                <a:schemeClr val="tx2"/>
              </a:gs>
            </a:gsLst>
            <a:lin ang="1800000" scaled="0"/>
          </a:gradFill>
          <a:ln>
            <a:gradFill>
              <a:gsLst>
                <a:gs pos="85000">
                  <a:schemeClr val="tx2"/>
                </a:gs>
                <a:gs pos="0">
                  <a:schemeClr val="bg2"/>
                </a:gs>
                <a:gs pos="100000">
                  <a:schemeClr val="tx2"/>
                </a:gs>
              </a:gsLst>
              <a:lin ang="1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52613AB-A8E0-71B5-3B88-4DF49B90E7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1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676179"/>
            <a:ext cx="12192000" cy="1049842"/>
          </a:xfrm>
          <a:prstGeom prst="rect">
            <a:avLst/>
          </a:prstGeom>
        </p:spPr>
      </p:pic>
      <p:sp>
        <p:nvSpPr>
          <p:cNvPr id="7" name="Rectangle: Rounded Corners 6">
            <a:hlinkClick r:id="rId5"/>
            <a:extLst>
              <a:ext uri="{FF2B5EF4-FFF2-40B4-BE49-F238E27FC236}">
                <a16:creationId xmlns:a16="http://schemas.microsoft.com/office/drawing/2014/main" id="{B563A139-4A6D-394B-7BA5-454CEB56E049}"/>
              </a:ext>
            </a:extLst>
          </p:cNvPr>
          <p:cNvSpPr/>
          <p:nvPr/>
        </p:nvSpPr>
        <p:spPr>
          <a:xfrm>
            <a:off x="4368000" y="5544951"/>
            <a:ext cx="3456000" cy="57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17500" algn="ctr" rotWithShape="0">
              <a:schemeClr val="tx2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www.thalesgroup.com</a:t>
            </a:r>
          </a:p>
        </p:txBody>
      </p:sp>
    </p:spTree>
    <p:extLst>
      <p:ext uri="{BB962C8B-B14F-4D97-AF65-F5344CB8AC3E}">
        <p14:creationId xmlns:p14="http://schemas.microsoft.com/office/powerpoint/2010/main" val="257143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427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slide 2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9663909-A8CA-9DF6-B954-8622276E78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543" b="48236"/>
          <a:stretch>
            <a:fillRect/>
          </a:stretch>
        </p:blipFill>
        <p:spPr>
          <a:xfrm>
            <a:off x="-1" y="1747081"/>
            <a:ext cx="5976472" cy="5110919"/>
          </a:xfrm>
          <a:custGeom>
            <a:avLst/>
            <a:gdLst>
              <a:gd name="connsiteX0" fmla="*/ 0 w 5976472"/>
              <a:gd name="connsiteY0" fmla="*/ 0 h 5110919"/>
              <a:gd name="connsiteX1" fmla="*/ 5976472 w 5976472"/>
              <a:gd name="connsiteY1" fmla="*/ 0 h 5110919"/>
              <a:gd name="connsiteX2" fmla="*/ 5976472 w 5976472"/>
              <a:gd name="connsiteY2" fmla="*/ 5110919 h 5110919"/>
              <a:gd name="connsiteX3" fmla="*/ 0 w 5976472"/>
              <a:gd name="connsiteY3" fmla="*/ 5110919 h 511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76472" h="5110919">
                <a:moveTo>
                  <a:pt x="0" y="0"/>
                </a:moveTo>
                <a:lnTo>
                  <a:pt x="5976472" y="0"/>
                </a:lnTo>
                <a:lnTo>
                  <a:pt x="5976472" y="5110919"/>
                </a:lnTo>
                <a:lnTo>
                  <a:pt x="0" y="5110919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C2B3475-6FA1-E38C-363D-23108F8B1BFB}"/>
              </a:ext>
            </a:extLst>
          </p:cNvPr>
          <p:cNvSpPr/>
          <p:nvPr/>
        </p:nvSpPr>
        <p:spPr>
          <a:xfrm>
            <a:off x="10083800" y="219075"/>
            <a:ext cx="2108200" cy="6916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itle 146">
            <a:extLst>
              <a:ext uri="{FF2B5EF4-FFF2-40B4-BE49-F238E27FC236}">
                <a16:creationId xmlns:a16="http://schemas.microsoft.com/office/drawing/2014/main" id="{A71C9AF5-7C53-980E-3913-667C7DB10F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0000" y="2662254"/>
            <a:ext cx="3815273" cy="1661993"/>
          </a:xfrm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GB" sz="4000" b="1" dirty="0">
                <a:solidFill>
                  <a:schemeClr val="bg1"/>
                </a:solidFill>
              </a:rPr>
              <a:t>Presentation title on two </a:t>
            </a:r>
            <a:br>
              <a:rPr lang="en-GB" sz="4000" b="1" dirty="0">
                <a:solidFill>
                  <a:schemeClr val="bg1"/>
                </a:solidFill>
              </a:rPr>
            </a:br>
            <a:r>
              <a:rPr lang="en-GB" sz="4000" b="1" dirty="0">
                <a:solidFill>
                  <a:schemeClr val="bg1"/>
                </a:solidFill>
              </a:rPr>
              <a:t>or three lines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686C7C7-E3F1-C112-8757-C612FE80149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79500" y="4628182"/>
            <a:ext cx="3815273" cy="602986"/>
          </a:xfrm>
        </p:spPr>
        <p:txBody>
          <a:bodyPr>
            <a:spAutoFit/>
          </a:bodyPr>
          <a:lstStyle>
            <a:lvl1pPr marL="0" indent="0">
              <a:spcBef>
                <a:spcPts val="0"/>
              </a:spcBef>
              <a:buNone/>
              <a:defRPr spc="300" baseline="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PRESENTATION SUBTITLE </a:t>
            </a:r>
            <a:br>
              <a:rPr lang="en-US" dirty="0"/>
            </a:br>
            <a:r>
              <a:rPr lang="en-US" dirty="0"/>
              <a:t>ON ONE OR TWO LINES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0B1530-D5FA-027C-5074-206E6194C12C}"/>
              </a:ext>
            </a:extLst>
          </p:cNvPr>
          <p:cNvSpPr txBox="1"/>
          <p:nvPr/>
        </p:nvSpPr>
        <p:spPr>
          <a:xfrm>
            <a:off x="1079500" y="5769997"/>
            <a:ext cx="1673012" cy="1719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0" dirty="0">
                <a:solidFill>
                  <a:schemeClr val="bg1"/>
                </a:solidFill>
              </a:rPr>
              <a:t>www.thalesgroup.com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090D3D2-9C7F-3248-D2DB-57C3C97CAA4E}"/>
              </a:ext>
            </a:extLst>
          </p:cNvPr>
          <p:cNvGrpSpPr/>
          <p:nvPr/>
        </p:nvGrpSpPr>
        <p:grpSpPr>
          <a:xfrm>
            <a:off x="10330251" y="410247"/>
            <a:ext cx="1391849" cy="309268"/>
            <a:chOff x="10330251" y="410247"/>
            <a:chExt cx="1391849" cy="309268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2F48B101-99C4-D6A4-B835-DDA35556AF1C}"/>
                </a:ext>
              </a:extLst>
            </p:cNvPr>
            <p:cNvSpPr/>
            <p:nvPr/>
          </p:nvSpPr>
          <p:spPr>
            <a:xfrm>
              <a:off x="11543732" y="410247"/>
              <a:ext cx="178368" cy="165135"/>
            </a:xfrm>
            <a:custGeom>
              <a:avLst/>
              <a:gdLst>
                <a:gd name="connsiteX0" fmla="*/ 590550 w 590550"/>
                <a:gd name="connsiteY0" fmla="*/ 401003 h 546735"/>
                <a:gd name="connsiteX1" fmla="*/ 509588 w 590550"/>
                <a:gd name="connsiteY1" fmla="*/ 515303 h 546735"/>
                <a:gd name="connsiteX2" fmla="*/ 264795 w 590550"/>
                <a:gd name="connsiteY2" fmla="*/ 546735 h 546735"/>
                <a:gd name="connsiteX3" fmla="*/ 0 w 590550"/>
                <a:gd name="connsiteY3" fmla="*/ 521970 h 546735"/>
                <a:gd name="connsiteX4" fmla="*/ 0 w 590550"/>
                <a:gd name="connsiteY4" fmla="*/ 436245 h 546735"/>
                <a:gd name="connsiteX5" fmla="*/ 469583 w 590550"/>
                <a:gd name="connsiteY5" fmla="*/ 436245 h 546735"/>
                <a:gd name="connsiteX6" fmla="*/ 469583 w 590550"/>
                <a:gd name="connsiteY6" fmla="*/ 319088 h 546735"/>
                <a:gd name="connsiteX7" fmla="*/ 137160 w 590550"/>
                <a:gd name="connsiteY7" fmla="*/ 319088 h 546735"/>
                <a:gd name="connsiteX8" fmla="*/ 0 w 590550"/>
                <a:gd name="connsiteY8" fmla="*/ 194310 h 546735"/>
                <a:gd name="connsiteX9" fmla="*/ 0 w 590550"/>
                <a:gd name="connsiteY9" fmla="*/ 142875 h 546735"/>
                <a:gd name="connsiteX10" fmla="*/ 84773 w 590550"/>
                <a:gd name="connsiteY10" fmla="*/ 26670 h 546735"/>
                <a:gd name="connsiteX11" fmla="*/ 318135 w 590550"/>
                <a:gd name="connsiteY11" fmla="*/ 0 h 546735"/>
                <a:gd name="connsiteX12" fmla="*/ 582930 w 590550"/>
                <a:gd name="connsiteY12" fmla="*/ 25718 h 546735"/>
                <a:gd name="connsiteX13" fmla="*/ 582930 w 590550"/>
                <a:gd name="connsiteY13" fmla="*/ 111443 h 546735"/>
                <a:gd name="connsiteX14" fmla="*/ 120968 w 590550"/>
                <a:gd name="connsiteY14" fmla="*/ 111443 h 546735"/>
                <a:gd name="connsiteX15" fmla="*/ 120968 w 590550"/>
                <a:gd name="connsiteY15" fmla="*/ 209550 h 546735"/>
                <a:gd name="connsiteX16" fmla="*/ 453390 w 590550"/>
                <a:gd name="connsiteY16" fmla="*/ 209550 h 546735"/>
                <a:gd name="connsiteX17" fmla="*/ 590550 w 590550"/>
                <a:gd name="connsiteY17" fmla="*/ 334328 h 546735"/>
                <a:gd name="connsiteX18" fmla="*/ 590550 w 590550"/>
                <a:gd name="connsiteY18" fmla="*/ 401003 h 546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90550" h="546735">
                  <a:moveTo>
                    <a:pt x="590550" y="401003"/>
                  </a:moveTo>
                  <a:cubicBezTo>
                    <a:pt x="590550" y="475298"/>
                    <a:pt x="568643" y="497205"/>
                    <a:pt x="509588" y="515303"/>
                  </a:cubicBezTo>
                  <a:cubicBezTo>
                    <a:pt x="445770" y="534353"/>
                    <a:pt x="332423" y="546735"/>
                    <a:pt x="264795" y="546735"/>
                  </a:cubicBezTo>
                  <a:cubicBezTo>
                    <a:pt x="184785" y="546735"/>
                    <a:pt x="84773" y="541973"/>
                    <a:pt x="0" y="521970"/>
                  </a:cubicBezTo>
                  <a:lnTo>
                    <a:pt x="0" y="436245"/>
                  </a:lnTo>
                  <a:lnTo>
                    <a:pt x="469583" y="436245"/>
                  </a:lnTo>
                  <a:lnTo>
                    <a:pt x="469583" y="319088"/>
                  </a:lnTo>
                  <a:lnTo>
                    <a:pt x="137160" y="319088"/>
                  </a:lnTo>
                  <a:cubicBezTo>
                    <a:pt x="37148" y="319088"/>
                    <a:pt x="0" y="291465"/>
                    <a:pt x="0" y="194310"/>
                  </a:cubicBezTo>
                  <a:lnTo>
                    <a:pt x="0" y="142875"/>
                  </a:lnTo>
                  <a:cubicBezTo>
                    <a:pt x="0" y="65723"/>
                    <a:pt x="22860" y="42863"/>
                    <a:pt x="84773" y="26670"/>
                  </a:cubicBezTo>
                  <a:cubicBezTo>
                    <a:pt x="147638" y="10478"/>
                    <a:pt x="250508" y="0"/>
                    <a:pt x="318135" y="0"/>
                  </a:cubicBezTo>
                  <a:cubicBezTo>
                    <a:pt x="400050" y="0"/>
                    <a:pt x="498158" y="6668"/>
                    <a:pt x="582930" y="25718"/>
                  </a:cubicBezTo>
                  <a:lnTo>
                    <a:pt x="582930" y="111443"/>
                  </a:lnTo>
                  <a:lnTo>
                    <a:pt x="120968" y="111443"/>
                  </a:lnTo>
                  <a:lnTo>
                    <a:pt x="120968" y="209550"/>
                  </a:lnTo>
                  <a:lnTo>
                    <a:pt x="453390" y="209550"/>
                  </a:lnTo>
                  <a:cubicBezTo>
                    <a:pt x="553403" y="209550"/>
                    <a:pt x="590550" y="236220"/>
                    <a:pt x="590550" y="334328"/>
                  </a:cubicBezTo>
                  <a:lnTo>
                    <a:pt x="590550" y="40100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0F785EC-ACA7-F065-A917-4D0214F24078}"/>
                </a:ext>
              </a:extLst>
            </p:cNvPr>
            <p:cNvSpPr/>
            <p:nvPr/>
          </p:nvSpPr>
          <p:spPr>
            <a:xfrm>
              <a:off x="11304085" y="410247"/>
              <a:ext cx="176067" cy="164847"/>
            </a:xfrm>
            <a:custGeom>
              <a:avLst/>
              <a:gdLst>
                <a:gd name="connsiteX0" fmla="*/ 582930 w 582930"/>
                <a:gd name="connsiteY0" fmla="*/ 521018 h 545782"/>
                <a:gd name="connsiteX1" fmla="*/ 292418 w 582930"/>
                <a:gd name="connsiteY1" fmla="*/ 545783 h 545782"/>
                <a:gd name="connsiteX2" fmla="*/ 0 w 582930"/>
                <a:gd name="connsiteY2" fmla="*/ 521018 h 545782"/>
                <a:gd name="connsiteX3" fmla="*/ 0 w 582930"/>
                <a:gd name="connsiteY3" fmla="*/ 25718 h 545782"/>
                <a:gd name="connsiteX4" fmla="*/ 290513 w 582930"/>
                <a:gd name="connsiteY4" fmla="*/ 0 h 545782"/>
                <a:gd name="connsiteX5" fmla="*/ 579120 w 582930"/>
                <a:gd name="connsiteY5" fmla="*/ 25718 h 545782"/>
                <a:gd name="connsiteX6" fmla="*/ 579120 w 582930"/>
                <a:gd name="connsiteY6" fmla="*/ 114300 h 545782"/>
                <a:gd name="connsiteX7" fmla="*/ 139065 w 582930"/>
                <a:gd name="connsiteY7" fmla="*/ 114300 h 545782"/>
                <a:gd name="connsiteX8" fmla="*/ 139065 w 582930"/>
                <a:gd name="connsiteY8" fmla="*/ 213360 h 545782"/>
                <a:gd name="connsiteX9" fmla="*/ 425768 w 582930"/>
                <a:gd name="connsiteY9" fmla="*/ 213360 h 545782"/>
                <a:gd name="connsiteX10" fmla="*/ 425768 w 582930"/>
                <a:gd name="connsiteY10" fmla="*/ 316230 h 545782"/>
                <a:gd name="connsiteX11" fmla="*/ 139065 w 582930"/>
                <a:gd name="connsiteY11" fmla="*/ 316230 h 545782"/>
                <a:gd name="connsiteX12" fmla="*/ 139065 w 582930"/>
                <a:gd name="connsiteY12" fmla="*/ 433388 h 545782"/>
                <a:gd name="connsiteX13" fmla="*/ 581025 w 582930"/>
                <a:gd name="connsiteY13" fmla="*/ 433388 h 545782"/>
                <a:gd name="connsiteX14" fmla="*/ 581025 w 582930"/>
                <a:gd name="connsiteY14" fmla="*/ 521018 h 54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82930" h="545782">
                  <a:moveTo>
                    <a:pt x="582930" y="521018"/>
                  </a:moveTo>
                  <a:cubicBezTo>
                    <a:pt x="485775" y="540068"/>
                    <a:pt x="387668" y="545783"/>
                    <a:pt x="292418" y="545783"/>
                  </a:cubicBezTo>
                  <a:cubicBezTo>
                    <a:pt x="197168" y="545783"/>
                    <a:pt x="98107" y="540068"/>
                    <a:pt x="0" y="521018"/>
                  </a:cubicBezTo>
                  <a:lnTo>
                    <a:pt x="0" y="25718"/>
                  </a:lnTo>
                  <a:cubicBezTo>
                    <a:pt x="97155" y="6668"/>
                    <a:pt x="196215" y="0"/>
                    <a:pt x="290513" y="0"/>
                  </a:cubicBezTo>
                  <a:cubicBezTo>
                    <a:pt x="385763" y="0"/>
                    <a:pt x="481965" y="5715"/>
                    <a:pt x="579120" y="25718"/>
                  </a:cubicBezTo>
                  <a:lnTo>
                    <a:pt x="579120" y="114300"/>
                  </a:lnTo>
                  <a:lnTo>
                    <a:pt x="139065" y="114300"/>
                  </a:lnTo>
                  <a:lnTo>
                    <a:pt x="139065" y="213360"/>
                  </a:lnTo>
                  <a:lnTo>
                    <a:pt x="425768" y="213360"/>
                  </a:lnTo>
                  <a:lnTo>
                    <a:pt x="425768" y="316230"/>
                  </a:lnTo>
                  <a:lnTo>
                    <a:pt x="139065" y="316230"/>
                  </a:lnTo>
                  <a:lnTo>
                    <a:pt x="139065" y="433388"/>
                  </a:lnTo>
                  <a:lnTo>
                    <a:pt x="581025" y="433388"/>
                  </a:lnTo>
                  <a:lnTo>
                    <a:pt x="581025" y="52101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1237177-08D2-2DC4-19BA-4F58D9780B18}"/>
                </a:ext>
              </a:extLst>
            </p:cNvPr>
            <p:cNvSpPr/>
            <p:nvPr/>
          </p:nvSpPr>
          <p:spPr>
            <a:xfrm>
              <a:off x="11096085" y="413987"/>
              <a:ext cx="157654" cy="161107"/>
            </a:xfrm>
            <a:custGeom>
              <a:avLst/>
              <a:gdLst>
                <a:gd name="connsiteX0" fmla="*/ 521970 w 521969"/>
                <a:gd name="connsiteY0" fmla="*/ 508635 h 533399"/>
                <a:gd name="connsiteX1" fmla="*/ 261938 w 521969"/>
                <a:gd name="connsiteY1" fmla="*/ 533400 h 533399"/>
                <a:gd name="connsiteX2" fmla="*/ 0 w 521969"/>
                <a:gd name="connsiteY2" fmla="*/ 508635 h 533399"/>
                <a:gd name="connsiteX3" fmla="*/ 0 w 521969"/>
                <a:gd name="connsiteY3" fmla="*/ 0 h 533399"/>
                <a:gd name="connsiteX4" fmla="*/ 140017 w 521969"/>
                <a:gd name="connsiteY4" fmla="*/ 0 h 533399"/>
                <a:gd name="connsiteX5" fmla="*/ 140017 w 521969"/>
                <a:gd name="connsiteY5" fmla="*/ 414338 h 533399"/>
                <a:gd name="connsiteX6" fmla="*/ 521970 w 521969"/>
                <a:gd name="connsiteY6" fmla="*/ 414338 h 533399"/>
                <a:gd name="connsiteX7" fmla="*/ 521970 w 521969"/>
                <a:gd name="connsiteY7" fmla="*/ 508635 h 533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1969" h="533399">
                  <a:moveTo>
                    <a:pt x="521970" y="508635"/>
                  </a:moveTo>
                  <a:cubicBezTo>
                    <a:pt x="434340" y="527685"/>
                    <a:pt x="346710" y="533400"/>
                    <a:pt x="261938" y="533400"/>
                  </a:cubicBezTo>
                  <a:cubicBezTo>
                    <a:pt x="177165" y="533400"/>
                    <a:pt x="87630" y="528638"/>
                    <a:pt x="0" y="508635"/>
                  </a:cubicBezTo>
                  <a:lnTo>
                    <a:pt x="0" y="0"/>
                  </a:lnTo>
                  <a:lnTo>
                    <a:pt x="140017" y="0"/>
                  </a:lnTo>
                  <a:lnTo>
                    <a:pt x="140017" y="414338"/>
                  </a:lnTo>
                  <a:lnTo>
                    <a:pt x="521970" y="414338"/>
                  </a:lnTo>
                  <a:lnTo>
                    <a:pt x="521970" y="50863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0C2F9D1-90E5-1399-AB73-D1972116AB8D}"/>
                </a:ext>
              </a:extLst>
            </p:cNvPr>
            <p:cNvSpPr/>
            <p:nvPr/>
          </p:nvSpPr>
          <p:spPr>
            <a:xfrm>
              <a:off x="10820476" y="414274"/>
              <a:ext cx="224974" cy="160244"/>
            </a:xfrm>
            <a:custGeom>
              <a:avLst/>
              <a:gdLst>
                <a:gd name="connsiteX0" fmla="*/ 744855 w 744855"/>
                <a:gd name="connsiteY0" fmla="*/ 511493 h 530542"/>
                <a:gd name="connsiteX1" fmla="*/ 590550 w 744855"/>
                <a:gd name="connsiteY1" fmla="*/ 530543 h 530542"/>
                <a:gd name="connsiteX2" fmla="*/ 374333 w 744855"/>
                <a:gd name="connsiteY2" fmla="*/ 94298 h 530542"/>
                <a:gd name="connsiteX3" fmla="*/ 361950 w 744855"/>
                <a:gd name="connsiteY3" fmla="*/ 94298 h 530542"/>
                <a:gd name="connsiteX4" fmla="*/ 146685 w 744855"/>
                <a:gd name="connsiteY4" fmla="*/ 530543 h 530542"/>
                <a:gd name="connsiteX5" fmla="*/ 0 w 744855"/>
                <a:gd name="connsiteY5" fmla="*/ 511493 h 530542"/>
                <a:gd name="connsiteX6" fmla="*/ 273368 w 744855"/>
                <a:gd name="connsiteY6" fmla="*/ 0 h 530542"/>
                <a:gd name="connsiteX7" fmla="*/ 468630 w 744855"/>
                <a:gd name="connsiteY7" fmla="*/ 0 h 530542"/>
                <a:gd name="connsiteX8" fmla="*/ 744855 w 744855"/>
                <a:gd name="connsiteY8" fmla="*/ 511493 h 530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4855" h="530542">
                  <a:moveTo>
                    <a:pt x="744855" y="511493"/>
                  </a:moveTo>
                  <a:cubicBezTo>
                    <a:pt x="698183" y="524828"/>
                    <a:pt x="636270" y="529590"/>
                    <a:pt x="590550" y="530543"/>
                  </a:cubicBezTo>
                  <a:lnTo>
                    <a:pt x="374333" y="94298"/>
                  </a:lnTo>
                  <a:lnTo>
                    <a:pt x="361950" y="94298"/>
                  </a:lnTo>
                  <a:lnTo>
                    <a:pt x="146685" y="530543"/>
                  </a:lnTo>
                  <a:cubicBezTo>
                    <a:pt x="100965" y="529590"/>
                    <a:pt x="46673" y="524828"/>
                    <a:pt x="0" y="511493"/>
                  </a:cubicBezTo>
                  <a:lnTo>
                    <a:pt x="273368" y="0"/>
                  </a:lnTo>
                  <a:lnTo>
                    <a:pt x="468630" y="0"/>
                  </a:lnTo>
                  <a:lnTo>
                    <a:pt x="744855" y="51149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C0059D-C3D4-D5F4-A719-78C8024A2D17}"/>
                </a:ext>
              </a:extLst>
            </p:cNvPr>
            <p:cNvSpPr/>
            <p:nvPr/>
          </p:nvSpPr>
          <p:spPr>
            <a:xfrm>
              <a:off x="10904483" y="502020"/>
              <a:ext cx="54949" cy="54661"/>
            </a:xfrm>
            <a:custGeom>
              <a:avLst/>
              <a:gdLst>
                <a:gd name="connsiteX0" fmla="*/ 181927 w 181927"/>
                <a:gd name="connsiteY0" fmla="*/ 90488 h 180975"/>
                <a:gd name="connsiteX1" fmla="*/ 90488 w 181927"/>
                <a:gd name="connsiteY1" fmla="*/ 180975 h 180975"/>
                <a:gd name="connsiteX2" fmla="*/ 0 w 181927"/>
                <a:gd name="connsiteY2" fmla="*/ 90488 h 180975"/>
                <a:gd name="connsiteX3" fmla="*/ 90488 w 181927"/>
                <a:gd name="connsiteY3" fmla="*/ 0 h 180975"/>
                <a:gd name="connsiteX4" fmla="*/ 181927 w 181927"/>
                <a:gd name="connsiteY4" fmla="*/ 90488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927" h="180975">
                  <a:moveTo>
                    <a:pt x="181927" y="90488"/>
                  </a:moveTo>
                  <a:cubicBezTo>
                    <a:pt x="181927" y="140970"/>
                    <a:pt x="140970" y="180975"/>
                    <a:pt x="90488" y="180975"/>
                  </a:cubicBezTo>
                  <a:cubicBezTo>
                    <a:pt x="40005" y="180975"/>
                    <a:pt x="0" y="140017"/>
                    <a:pt x="0" y="90488"/>
                  </a:cubicBezTo>
                  <a:cubicBezTo>
                    <a:pt x="0" y="40005"/>
                    <a:pt x="40957" y="0"/>
                    <a:pt x="90488" y="0"/>
                  </a:cubicBezTo>
                  <a:cubicBezTo>
                    <a:pt x="140970" y="0"/>
                    <a:pt x="181927" y="40005"/>
                    <a:pt x="181927" y="90488"/>
                  </a:cubicBezTo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8762EFA-DB3A-1734-6BC2-37E01105C2F5}"/>
                </a:ext>
              </a:extLst>
            </p:cNvPr>
            <p:cNvSpPr/>
            <p:nvPr/>
          </p:nvSpPr>
          <p:spPr>
            <a:xfrm>
              <a:off x="10579967" y="411398"/>
              <a:ext cx="189588" cy="162833"/>
            </a:xfrm>
            <a:custGeom>
              <a:avLst/>
              <a:gdLst>
                <a:gd name="connsiteX0" fmla="*/ 627697 w 627697"/>
                <a:gd name="connsiteY0" fmla="*/ 521018 h 539114"/>
                <a:gd name="connsiteX1" fmla="*/ 487680 w 627697"/>
                <a:gd name="connsiteY1" fmla="*/ 539115 h 539114"/>
                <a:gd name="connsiteX2" fmla="*/ 487680 w 627697"/>
                <a:gd name="connsiteY2" fmla="*/ 317183 h 539114"/>
                <a:gd name="connsiteX3" fmla="*/ 140017 w 627697"/>
                <a:gd name="connsiteY3" fmla="*/ 317183 h 539114"/>
                <a:gd name="connsiteX4" fmla="*/ 140017 w 627697"/>
                <a:gd name="connsiteY4" fmla="*/ 539115 h 539114"/>
                <a:gd name="connsiteX5" fmla="*/ 0 w 627697"/>
                <a:gd name="connsiteY5" fmla="*/ 521018 h 539114"/>
                <a:gd name="connsiteX6" fmla="*/ 0 w 627697"/>
                <a:gd name="connsiteY6" fmla="*/ 18098 h 539114"/>
                <a:gd name="connsiteX7" fmla="*/ 140017 w 627697"/>
                <a:gd name="connsiteY7" fmla="*/ 0 h 539114"/>
                <a:gd name="connsiteX8" fmla="*/ 140017 w 627697"/>
                <a:gd name="connsiteY8" fmla="*/ 214313 h 539114"/>
                <a:gd name="connsiteX9" fmla="*/ 487680 w 627697"/>
                <a:gd name="connsiteY9" fmla="*/ 214313 h 539114"/>
                <a:gd name="connsiteX10" fmla="*/ 487680 w 627697"/>
                <a:gd name="connsiteY10" fmla="*/ 0 h 539114"/>
                <a:gd name="connsiteX11" fmla="*/ 627697 w 627697"/>
                <a:gd name="connsiteY11" fmla="*/ 18098 h 539114"/>
                <a:gd name="connsiteX12" fmla="*/ 627697 w 627697"/>
                <a:gd name="connsiteY12" fmla="*/ 521018 h 53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7697" h="539114">
                  <a:moveTo>
                    <a:pt x="627697" y="521018"/>
                  </a:moveTo>
                  <a:cubicBezTo>
                    <a:pt x="582930" y="534353"/>
                    <a:pt x="535305" y="538163"/>
                    <a:pt x="487680" y="539115"/>
                  </a:cubicBezTo>
                  <a:lnTo>
                    <a:pt x="487680" y="317183"/>
                  </a:lnTo>
                  <a:lnTo>
                    <a:pt x="140017" y="317183"/>
                  </a:lnTo>
                  <a:lnTo>
                    <a:pt x="140017" y="539115"/>
                  </a:lnTo>
                  <a:cubicBezTo>
                    <a:pt x="92392" y="538163"/>
                    <a:pt x="44767" y="533400"/>
                    <a:pt x="0" y="521018"/>
                  </a:cubicBezTo>
                  <a:lnTo>
                    <a:pt x="0" y="18098"/>
                  </a:lnTo>
                  <a:cubicBezTo>
                    <a:pt x="44767" y="4762"/>
                    <a:pt x="92392" y="952"/>
                    <a:pt x="140017" y="0"/>
                  </a:cubicBezTo>
                  <a:lnTo>
                    <a:pt x="140017" y="214313"/>
                  </a:lnTo>
                  <a:lnTo>
                    <a:pt x="487680" y="214313"/>
                  </a:lnTo>
                  <a:lnTo>
                    <a:pt x="487680" y="0"/>
                  </a:lnTo>
                  <a:cubicBezTo>
                    <a:pt x="535305" y="952"/>
                    <a:pt x="582930" y="5715"/>
                    <a:pt x="627697" y="18098"/>
                  </a:cubicBezTo>
                  <a:lnTo>
                    <a:pt x="627697" y="52101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DDF28C-D639-1ADC-4C02-69C2050E1EDF}"/>
                </a:ext>
              </a:extLst>
            </p:cNvPr>
            <p:cNvSpPr/>
            <p:nvPr/>
          </p:nvSpPr>
          <p:spPr>
            <a:xfrm>
              <a:off x="10330251" y="410247"/>
              <a:ext cx="190451" cy="161395"/>
            </a:xfrm>
            <a:custGeom>
              <a:avLst/>
              <a:gdLst>
                <a:gd name="connsiteX0" fmla="*/ 630555 w 630554"/>
                <a:gd name="connsiteY0" fmla="*/ 115253 h 534352"/>
                <a:gd name="connsiteX1" fmla="*/ 384810 w 630554"/>
                <a:gd name="connsiteY1" fmla="*/ 115253 h 534352"/>
                <a:gd name="connsiteX2" fmla="*/ 384810 w 630554"/>
                <a:gd name="connsiteY2" fmla="*/ 534353 h 534352"/>
                <a:gd name="connsiteX3" fmla="*/ 245745 w 630554"/>
                <a:gd name="connsiteY3" fmla="*/ 534353 h 534352"/>
                <a:gd name="connsiteX4" fmla="*/ 245745 w 630554"/>
                <a:gd name="connsiteY4" fmla="*/ 115253 h 534352"/>
                <a:gd name="connsiteX5" fmla="*/ 0 w 630554"/>
                <a:gd name="connsiteY5" fmla="*/ 115253 h 534352"/>
                <a:gd name="connsiteX6" fmla="*/ 0 w 630554"/>
                <a:gd name="connsiteY6" fmla="*/ 25718 h 534352"/>
                <a:gd name="connsiteX7" fmla="*/ 315278 w 630554"/>
                <a:gd name="connsiteY7" fmla="*/ 0 h 534352"/>
                <a:gd name="connsiteX8" fmla="*/ 630555 w 630554"/>
                <a:gd name="connsiteY8" fmla="*/ 25718 h 534352"/>
                <a:gd name="connsiteX9" fmla="*/ 630555 w 630554"/>
                <a:gd name="connsiteY9" fmla="*/ 115253 h 53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0554" h="534352">
                  <a:moveTo>
                    <a:pt x="630555" y="115253"/>
                  </a:moveTo>
                  <a:lnTo>
                    <a:pt x="384810" y="115253"/>
                  </a:lnTo>
                  <a:lnTo>
                    <a:pt x="384810" y="534353"/>
                  </a:lnTo>
                  <a:lnTo>
                    <a:pt x="245745" y="534353"/>
                  </a:lnTo>
                  <a:lnTo>
                    <a:pt x="245745" y="115253"/>
                  </a:lnTo>
                  <a:lnTo>
                    <a:pt x="0" y="115253"/>
                  </a:lnTo>
                  <a:lnTo>
                    <a:pt x="0" y="25718"/>
                  </a:lnTo>
                  <a:cubicBezTo>
                    <a:pt x="105728" y="6668"/>
                    <a:pt x="212408" y="0"/>
                    <a:pt x="315278" y="0"/>
                  </a:cubicBezTo>
                  <a:cubicBezTo>
                    <a:pt x="418148" y="0"/>
                    <a:pt x="524828" y="5715"/>
                    <a:pt x="630555" y="25718"/>
                  </a:cubicBezTo>
                  <a:lnTo>
                    <a:pt x="630555" y="11525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A15F1C0-3A40-B321-9E1C-6E7C45F770B2}"/>
                </a:ext>
              </a:extLst>
            </p:cNvPr>
            <p:cNvSpPr/>
            <p:nvPr/>
          </p:nvSpPr>
          <p:spPr>
            <a:xfrm>
              <a:off x="10331977" y="626878"/>
              <a:ext cx="55236" cy="73937"/>
            </a:xfrm>
            <a:custGeom>
              <a:avLst/>
              <a:gdLst>
                <a:gd name="connsiteX0" fmla="*/ 178118 w 182879"/>
                <a:gd name="connsiteY0" fmla="*/ 67627 h 244792"/>
                <a:gd name="connsiteX1" fmla="*/ 142875 w 182879"/>
                <a:gd name="connsiteY1" fmla="*/ 121920 h 244792"/>
                <a:gd name="connsiteX2" fmla="*/ 142875 w 182879"/>
                <a:gd name="connsiteY2" fmla="*/ 122872 h 244792"/>
                <a:gd name="connsiteX3" fmla="*/ 182880 w 182879"/>
                <a:gd name="connsiteY3" fmla="*/ 179070 h 244792"/>
                <a:gd name="connsiteX4" fmla="*/ 99060 w 182879"/>
                <a:gd name="connsiteY4" fmla="*/ 244792 h 244792"/>
                <a:gd name="connsiteX5" fmla="*/ 4763 w 182879"/>
                <a:gd name="connsiteY5" fmla="*/ 241935 h 244792"/>
                <a:gd name="connsiteX6" fmla="*/ 0 w 182879"/>
                <a:gd name="connsiteY6" fmla="*/ 237172 h 244792"/>
                <a:gd name="connsiteX7" fmla="*/ 0 w 182879"/>
                <a:gd name="connsiteY7" fmla="*/ 8572 h 244792"/>
                <a:gd name="connsiteX8" fmla="*/ 4763 w 182879"/>
                <a:gd name="connsiteY8" fmla="*/ 3810 h 244792"/>
                <a:gd name="connsiteX9" fmla="*/ 91440 w 182879"/>
                <a:gd name="connsiteY9" fmla="*/ 0 h 244792"/>
                <a:gd name="connsiteX10" fmla="*/ 178118 w 182879"/>
                <a:gd name="connsiteY10" fmla="*/ 67627 h 244792"/>
                <a:gd name="connsiteX11" fmla="*/ 49530 w 182879"/>
                <a:gd name="connsiteY11" fmla="*/ 42863 h 244792"/>
                <a:gd name="connsiteX12" fmla="*/ 49530 w 182879"/>
                <a:gd name="connsiteY12" fmla="*/ 104775 h 244792"/>
                <a:gd name="connsiteX13" fmla="*/ 80963 w 182879"/>
                <a:gd name="connsiteY13" fmla="*/ 104775 h 244792"/>
                <a:gd name="connsiteX14" fmla="*/ 128588 w 182879"/>
                <a:gd name="connsiteY14" fmla="*/ 74295 h 244792"/>
                <a:gd name="connsiteX15" fmla="*/ 86678 w 182879"/>
                <a:gd name="connsiteY15" fmla="*/ 42863 h 244792"/>
                <a:gd name="connsiteX16" fmla="*/ 49530 w 182879"/>
                <a:gd name="connsiteY16" fmla="*/ 42863 h 244792"/>
                <a:gd name="connsiteX17" fmla="*/ 49530 w 182879"/>
                <a:gd name="connsiteY17" fmla="*/ 140017 h 244792"/>
                <a:gd name="connsiteX18" fmla="*/ 49530 w 182879"/>
                <a:gd name="connsiteY18" fmla="*/ 201930 h 244792"/>
                <a:gd name="connsiteX19" fmla="*/ 96203 w 182879"/>
                <a:gd name="connsiteY19" fmla="*/ 201930 h 244792"/>
                <a:gd name="connsiteX20" fmla="*/ 134303 w 182879"/>
                <a:gd name="connsiteY20" fmla="*/ 172402 h 244792"/>
                <a:gd name="connsiteX21" fmla="*/ 97155 w 182879"/>
                <a:gd name="connsiteY21" fmla="*/ 140017 h 244792"/>
                <a:gd name="connsiteX22" fmla="*/ 49530 w 182879"/>
                <a:gd name="connsiteY22" fmla="*/ 140017 h 24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82879" h="244792">
                  <a:moveTo>
                    <a:pt x="178118" y="67627"/>
                  </a:moveTo>
                  <a:cubicBezTo>
                    <a:pt x="178118" y="100965"/>
                    <a:pt x="168593" y="117157"/>
                    <a:pt x="142875" y="121920"/>
                  </a:cubicBezTo>
                  <a:lnTo>
                    <a:pt x="142875" y="122872"/>
                  </a:lnTo>
                  <a:cubicBezTo>
                    <a:pt x="174308" y="126682"/>
                    <a:pt x="182880" y="145732"/>
                    <a:pt x="182880" y="179070"/>
                  </a:cubicBezTo>
                  <a:cubicBezTo>
                    <a:pt x="182880" y="229552"/>
                    <a:pt x="157163" y="244792"/>
                    <a:pt x="99060" y="244792"/>
                  </a:cubicBezTo>
                  <a:cubicBezTo>
                    <a:pt x="73343" y="244792"/>
                    <a:pt x="32385" y="243840"/>
                    <a:pt x="4763" y="241935"/>
                  </a:cubicBezTo>
                  <a:cubicBezTo>
                    <a:pt x="952" y="241935"/>
                    <a:pt x="0" y="240982"/>
                    <a:pt x="0" y="237172"/>
                  </a:cubicBezTo>
                  <a:lnTo>
                    <a:pt x="0" y="8572"/>
                  </a:lnTo>
                  <a:cubicBezTo>
                    <a:pt x="0" y="4763"/>
                    <a:pt x="952" y="4763"/>
                    <a:pt x="4763" y="3810"/>
                  </a:cubicBezTo>
                  <a:cubicBezTo>
                    <a:pt x="32385" y="952"/>
                    <a:pt x="65723" y="0"/>
                    <a:pt x="91440" y="0"/>
                  </a:cubicBezTo>
                  <a:cubicBezTo>
                    <a:pt x="152400" y="952"/>
                    <a:pt x="178118" y="17145"/>
                    <a:pt x="178118" y="67627"/>
                  </a:cubicBezTo>
                  <a:close/>
                  <a:moveTo>
                    <a:pt x="49530" y="42863"/>
                  </a:moveTo>
                  <a:lnTo>
                    <a:pt x="49530" y="104775"/>
                  </a:lnTo>
                  <a:lnTo>
                    <a:pt x="80963" y="104775"/>
                  </a:lnTo>
                  <a:cubicBezTo>
                    <a:pt x="116205" y="104775"/>
                    <a:pt x="128588" y="100965"/>
                    <a:pt x="128588" y="74295"/>
                  </a:cubicBezTo>
                  <a:cubicBezTo>
                    <a:pt x="128588" y="49530"/>
                    <a:pt x="116205" y="42863"/>
                    <a:pt x="86678" y="42863"/>
                  </a:cubicBezTo>
                  <a:lnTo>
                    <a:pt x="49530" y="42863"/>
                  </a:lnTo>
                  <a:close/>
                  <a:moveTo>
                    <a:pt x="49530" y="140017"/>
                  </a:moveTo>
                  <a:lnTo>
                    <a:pt x="49530" y="201930"/>
                  </a:lnTo>
                  <a:lnTo>
                    <a:pt x="96203" y="201930"/>
                  </a:lnTo>
                  <a:cubicBezTo>
                    <a:pt x="122873" y="201930"/>
                    <a:pt x="134303" y="195263"/>
                    <a:pt x="134303" y="172402"/>
                  </a:cubicBezTo>
                  <a:cubicBezTo>
                    <a:pt x="134303" y="146685"/>
                    <a:pt x="121920" y="140017"/>
                    <a:pt x="97155" y="140017"/>
                  </a:cubicBezTo>
                  <a:lnTo>
                    <a:pt x="49530" y="140017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C214FB6-20A9-36B0-F0F1-1B9733FE8082}"/>
                </a:ext>
              </a:extLst>
            </p:cNvPr>
            <p:cNvSpPr/>
            <p:nvPr/>
          </p:nvSpPr>
          <p:spPr>
            <a:xfrm>
              <a:off x="10396419" y="647592"/>
              <a:ext cx="46606" cy="53223"/>
            </a:xfrm>
            <a:custGeom>
              <a:avLst/>
              <a:gdLst>
                <a:gd name="connsiteX0" fmla="*/ 149543 w 154305"/>
                <a:gd name="connsiteY0" fmla="*/ 0 h 176212"/>
                <a:gd name="connsiteX1" fmla="*/ 154305 w 154305"/>
                <a:gd name="connsiteY1" fmla="*/ 4763 h 176212"/>
                <a:gd name="connsiteX2" fmla="*/ 154305 w 154305"/>
                <a:gd name="connsiteY2" fmla="*/ 164783 h 176212"/>
                <a:gd name="connsiteX3" fmla="*/ 149543 w 154305"/>
                <a:gd name="connsiteY3" fmla="*/ 170498 h 176212"/>
                <a:gd name="connsiteX4" fmla="*/ 75248 w 154305"/>
                <a:gd name="connsiteY4" fmla="*/ 176213 h 176212"/>
                <a:gd name="connsiteX5" fmla="*/ 0 w 154305"/>
                <a:gd name="connsiteY5" fmla="*/ 100965 h 176212"/>
                <a:gd name="connsiteX6" fmla="*/ 0 w 154305"/>
                <a:gd name="connsiteY6" fmla="*/ 4763 h 176212"/>
                <a:gd name="connsiteX7" fmla="*/ 4763 w 154305"/>
                <a:gd name="connsiteY7" fmla="*/ 0 h 176212"/>
                <a:gd name="connsiteX8" fmla="*/ 41910 w 154305"/>
                <a:gd name="connsiteY8" fmla="*/ 0 h 176212"/>
                <a:gd name="connsiteX9" fmla="*/ 46672 w 154305"/>
                <a:gd name="connsiteY9" fmla="*/ 4763 h 176212"/>
                <a:gd name="connsiteX10" fmla="*/ 46672 w 154305"/>
                <a:gd name="connsiteY10" fmla="*/ 88583 h 176212"/>
                <a:gd name="connsiteX11" fmla="*/ 80010 w 154305"/>
                <a:gd name="connsiteY11" fmla="*/ 135255 h 176212"/>
                <a:gd name="connsiteX12" fmla="*/ 107632 w 154305"/>
                <a:gd name="connsiteY12" fmla="*/ 135255 h 176212"/>
                <a:gd name="connsiteX13" fmla="*/ 107632 w 154305"/>
                <a:gd name="connsiteY13" fmla="*/ 4763 h 176212"/>
                <a:gd name="connsiteX14" fmla="*/ 112395 w 154305"/>
                <a:gd name="connsiteY14" fmla="*/ 0 h 176212"/>
                <a:gd name="connsiteX15" fmla="*/ 149543 w 154305"/>
                <a:gd name="connsiteY15" fmla="*/ 0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4305" h="176212">
                  <a:moveTo>
                    <a:pt x="149543" y="0"/>
                  </a:moveTo>
                  <a:cubicBezTo>
                    <a:pt x="152400" y="0"/>
                    <a:pt x="154305" y="1905"/>
                    <a:pt x="154305" y="4763"/>
                  </a:cubicBezTo>
                  <a:lnTo>
                    <a:pt x="154305" y="164783"/>
                  </a:lnTo>
                  <a:cubicBezTo>
                    <a:pt x="154305" y="168592"/>
                    <a:pt x="153352" y="169545"/>
                    <a:pt x="149543" y="170498"/>
                  </a:cubicBezTo>
                  <a:cubicBezTo>
                    <a:pt x="128588" y="174308"/>
                    <a:pt x="98107" y="176213"/>
                    <a:pt x="75248" y="176213"/>
                  </a:cubicBezTo>
                  <a:cubicBezTo>
                    <a:pt x="15240" y="176213"/>
                    <a:pt x="0" y="164783"/>
                    <a:pt x="0" y="100965"/>
                  </a:cubicBezTo>
                  <a:lnTo>
                    <a:pt x="0" y="4763"/>
                  </a:lnTo>
                  <a:cubicBezTo>
                    <a:pt x="0" y="1905"/>
                    <a:pt x="1905" y="0"/>
                    <a:pt x="4763" y="0"/>
                  </a:cubicBezTo>
                  <a:lnTo>
                    <a:pt x="41910" y="0"/>
                  </a:lnTo>
                  <a:cubicBezTo>
                    <a:pt x="44768" y="0"/>
                    <a:pt x="46672" y="1905"/>
                    <a:pt x="46672" y="4763"/>
                  </a:cubicBezTo>
                  <a:lnTo>
                    <a:pt x="46672" y="88583"/>
                  </a:lnTo>
                  <a:cubicBezTo>
                    <a:pt x="46672" y="133350"/>
                    <a:pt x="51435" y="135255"/>
                    <a:pt x="80010" y="135255"/>
                  </a:cubicBezTo>
                  <a:lnTo>
                    <a:pt x="107632" y="135255"/>
                  </a:lnTo>
                  <a:lnTo>
                    <a:pt x="107632" y="4763"/>
                  </a:lnTo>
                  <a:cubicBezTo>
                    <a:pt x="107632" y="1905"/>
                    <a:pt x="109538" y="0"/>
                    <a:pt x="112395" y="0"/>
                  </a:cubicBezTo>
                  <a:lnTo>
                    <a:pt x="149543" y="0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9BB151D-3702-3017-1B89-3C7ABB8C0382}"/>
                </a:ext>
              </a:extLst>
            </p:cNvPr>
            <p:cNvSpPr/>
            <p:nvPr/>
          </p:nvSpPr>
          <p:spPr>
            <a:xfrm>
              <a:off x="10452807" y="625708"/>
              <a:ext cx="16398" cy="74532"/>
            </a:xfrm>
            <a:custGeom>
              <a:avLst/>
              <a:gdLst>
                <a:gd name="connsiteX0" fmla="*/ 54293 w 54292"/>
                <a:gd name="connsiteY0" fmla="*/ 24830 h 246762"/>
                <a:gd name="connsiteX1" fmla="*/ 27623 w 54292"/>
                <a:gd name="connsiteY1" fmla="*/ 49595 h 246762"/>
                <a:gd name="connsiteX2" fmla="*/ 0 w 54292"/>
                <a:gd name="connsiteY2" fmla="*/ 24830 h 246762"/>
                <a:gd name="connsiteX3" fmla="*/ 27623 w 54292"/>
                <a:gd name="connsiteY3" fmla="*/ 65 h 246762"/>
                <a:gd name="connsiteX4" fmla="*/ 54293 w 54292"/>
                <a:gd name="connsiteY4" fmla="*/ 24830 h 246762"/>
                <a:gd name="connsiteX5" fmla="*/ 45720 w 54292"/>
                <a:gd name="connsiteY5" fmla="*/ 72455 h 246762"/>
                <a:gd name="connsiteX6" fmla="*/ 50483 w 54292"/>
                <a:gd name="connsiteY6" fmla="*/ 77218 h 246762"/>
                <a:gd name="connsiteX7" fmla="*/ 50483 w 54292"/>
                <a:gd name="connsiteY7" fmla="*/ 242000 h 246762"/>
                <a:gd name="connsiteX8" fmla="*/ 45720 w 54292"/>
                <a:gd name="connsiteY8" fmla="*/ 246763 h 246762"/>
                <a:gd name="connsiteX9" fmla="*/ 8573 w 54292"/>
                <a:gd name="connsiteY9" fmla="*/ 246763 h 246762"/>
                <a:gd name="connsiteX10" fmla="*/ 3810 w 54292"/>
                <a:gd name="connsiteY10" fmla="*/ 242000 h 246762"/>
                <a:gd name="connsiteX11" fmla="*/ 3810 w 54292"/>
                <a:gd name="connsiteY11" fmla="*/ 77218 h 246762"/>
                <a:gd name="connsiteX12" fmla="*/ 8573 w 54292"/>
                <a:gd name="connsiteY12" fmla="*/ 72455 h 246762"/>
                <a:gd name="connsiteX13" fmla="*/ 45720 w 54292"/>
                <a:gd name="connsiteY13" fmla="*/ 72455 h 246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292" h="246762">
                  <a:moveTo>
                    <a:pt x="54293" y="24830"/>
                  </a:moveTo>
                  <a:cubicBezTo>
                    <a:pt x="54293" y="41023"/>
                    <a:pt x="44768" y="49595"/>
                    <a:pt x="27623" y="49595"/>
                  </a:cubicBezTo>
                  <a:cubicBezTo>
                    <a:pt x="10478" y="49595"/>
                    <a:pt x="0" y="40070"/>
                    <a:pt x="0" y="24830"/>
                  </a:cubicBezTo>
                  <a:cubicBezTo>
                    <a:pt x="0" y="8638"/>
                    <a:pt x="9525" y="65"/>
                    <a:pt x="27623" y="65"/>
                  </a:cubicBezTo>
                  <a:cubicBezTo>
                    <a:pt x="44768" y="-887"/>
                    <a:pt x="54293" y="8638"/>
                    <a:pt x="54293" y="24830"/>
                  </a:cubicBezTo>
                  <a:close/>
                  <a:moveTo>
                    <a:pt x="45720" y="72455"/>
                  </a:moveTo>
                  <a:cubicBezTo>
                    <a:pt x="48578" y="72455"/>
                    <a:pt x="50483" y="74360"/>
                    <a:pt x="50483" y="77218"/>
                  </a:cubicBezTo>
                  <a:lnTo>
                    <a:pt x="50483" y="242000"/>
                  </a:lnTo>
                  <a:cubicBezTo>
                    <a:pt x="50483" y="245810"/>
                    <a:pt x="48578" y="246763"/>
                    <a:pt x="45720" y="246763"/>
                  </a:cubicBezTo>
                  <a:lnTo>
                    <a:pt x="8573" y="246763"/>
                  </a:lnTo>
                  <a:cubicBezTo>
                    <a:pt x="5715" y="246763"/>
                    <a:pt x="3810" y="244858"/>
                    <a:pt x="3810" y="242000"/>
                  </a:cubicBezTo>
                  <a:lnTo>
                    <a:pt x="3810" y="77218"/>
                  </a:lnTo>
                  <a:cubicBezTo>
                    <a:pt x="3810" y="74360"/>
                    <a:pt x="5715" y="72455"/>
                    <a:pt x="8573" y="72455"/>
                  </a:cubicBezTo>
                  <a:lnTo>
                    <a:pt x="45720" y="72455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F66765C-B7E9-C3A6-5026-1B287B90431D}"/>
                </a:ext>
              </a:extLst>
            </p:cNvPr>
            <p:cNvSpPr/>
            <p:nvPr/>
          </p:nvSpPr>
          <p:spPr>
            <a:xfrm>
              <a:off x="10479275" y="627454"/>
              <a:ext cx="14097" cy="73074"/>
            </a:xfrm>
            <a:custGeom>
              <a:avLst/>
              <a:gdLst>
                <a:gd name="connsiteX0" fmla="*/ 41910 w 46672"/>
                <a:gd name="connsiteY0" fmla="*/ 952 h 241935"/>
                <a:gd name="connsiteX1" fmla="*/ 46673 w 46672"/>
                <a:gd name="connsiteY1" fmla="*/ 5715 h 241935"/>
                <a:gd name="connsiteX2" fmla="*/ 46673 w 46672"/>
                <a:gd name="connsiteY2" fmla="*/ 237173 h 241935"/>
                <a:gd name="connsiteX3" fmla="*/ 41910 w 46672"/>
                <a:gd name="connsiteY3" fmla="*/ 241935 h 241935"/>
                <a:gd name="connsiteX4" fmla="*/ 4763 w 46672"/>
                <a:gd name="connsiteY4" fmla="*/ 241935 h 241935"/>
                <a:gd name="connsiteX5" fmla="*/ 0 w 46672"/>
                <a:gd name="connsiteY5" fmla="*/ 237173 h 241935"/>
                <a:gd name="connsiteX6" fmla="*/ 0 w 46672"/>
                <a:gd name="connsiteY6" fmla="*/ 4763 h 241935"/>
                <a:gd name="connsiteX7" fmla="*/ 4763 w 46672"/>
                <a:gd name="connsiteY7" fmla="*/ 0 h 241935"/>
                <a:gd name="connsiteX8" fmla="*/ 41910 w 46672"/>
                <a:gd name="connsiteY8" fmla="*/ 0 h 24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672" h="241935">
                  <a:moveTo>
                    <a:pt x="41910" y="952"/>
                  </a:moveTo>
                  <a:cubicBezTo>
                    <a:pt x="44768" y="952"/>
                    <a:pt x="46673" y="2858"/>
                    <a:pt x="46673" y="5715"/>
                  </a:cubicBezTo>
                  <a:lnTo>
                    <a:pt x="46673" y="237173"/>
                  </a:lnTo>
                  <a:cubicBezTo>
                    <a:pt x="46673" y="240983"/>
                    <a:pt x="44768" y="241935"/>
                    <a:pt x="41910" y="241935"/>
                  </a:cubicBezTo>
                  <a:lnTo>
                    <a:pt x="4763" y="241935"/>
                  </a:lnTo>
                  <a:cubicBezTo>
                    <a:pt x="1905" y="241935"/>
                    <a:pt x="0" y="240030"/>
                    <a:pt x="0" y="237173"/>
                  </a:cubicBezTo>
                  <a:lnTo>
                    <a:pt x="0" y="4763"/>
                  </a:lnTo>
                  <a:cubicBezTo>
                    <a:pt x="0" y="1905"/>
                    <a:pt x="1905" y="0"/>
                    <a:pt x="4763" y="0"/>
                  </a:cubicBezTo>
                  <a:lnTo>
                    <a:pt x="41910" y="0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3BB0E0C-8245-DC03-E0D2-4E8B85EA5DB3}"/>
                </a:ext>
              </a:extLst>
            </p:cNvPr>
            <p:cNvSpPr/>
            <p:nvPr/>
          </p:nvSpPr>
          <p:spPr>
            <a:xfrm>
              <a:off x="10502578" y="627741"/>
              <a:ext cx="47181" cy="73074"/>
            </a:xfrm>
            <a:custGeom>
              <a:avLst/>
              <a:gdLst>
                <a:gd name="connsiteX0" fmla="*/ 151448 w 156210"/>
                <a:gd name="connsiteY0" fmla="*/ 0 h 241935"/>
                <a:gd name="connsiteX1" fmla="*/ 156210 w 156210"/>
                <a:gd name="connsiteY1" fmla="*/ 4763 h 241935"/>
                <a:gd name="connsiteX2" fmla="*/ 156210 w 156210"/>
                <a:gd name="connsiteY2" fmla="*/ 228600 h 241935"/>
                <a:gd name="connsiteX3" fmla="*/ 149542 w 156210"/>
                <a:gd name="connsiteY3" fmla="*/ 236220 h 241935"/>
                <a:gd name="connsiteX4" fmla="*/ 80963 w 156210"/>
                <a:gd name="connsiteY4" fmla="*/ 241935 h 241935"/>
                <a:gd name="connsiteX5" fmla="*/ 0 w 156210"/>
                <a:gd name="connsiteY5" fmla="*/ 153352 h 241935"/>
                <a:gd name="connsiteX6" fmla="*/ 71438 w 156210"/>
                <a:gd name="connsiteY6" fmla="*/ 64770 h 241935"/>
                <a:gd name="connsiteX7" fmla="*/ 109538 w 156210"/>
                <a:gd name="connsiteY7" fmla="*/ 66675 h 241935"/>
                <a:gd name="connsiteX8" fmla="*/ 109538 w 156210"/>
                <a:gd name="connsiteY8" fmla="*/ 4763 h 241935"/>
                <a:gd name="connsiteX9" fmla="*/ 114300 w 156210"/>
                <a:gd name="connsiteY9" fmla="*/ 0 h 241935"/>
                <a:gd name="connsiteX10" fmla="*/ 151448 w 156210"/>
                <a:gd name="connsiteY10" fmla="*/ 0 h 241935"/>
                <a:gd name="connsiteX11" fmla="*/ 82867 w 156210"/>
                <a:gd name="connsiteY11" fmla="*/ 104775 h 241935"/>
                <a:gd name="connsiteX12" fmla="*/ 47625 w 156210"/>
                <a:gd name="connsiteY12" fmla="*/ 153352 h 241935"/>
                <a:gd name="connsiteX13" fmla="*/ 80963 w 156210"/>
                <a:gd name="connsiteY13" fmla="*/ 201930 h 241935"/>
                <a:gd name="connsiteX14" fmla="*/ 110490 w 156210"/>
                <a:gd name="connsiteY14" fmla="*/ 200025 h 241935"/>
                <a:gd name="connsiteX15" fmla="*/ 110490 w 156210"/>
                <a:gd name="connsiteY15" fmla="*/ 104775 h 241935"/>
                <a:gd name="connsiteX16" fmla="*/ 82867 w 156210"/>
                <a:gd name="connsiteY16" fmla="*/ 104775 h 24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6210" h="241935">
                  <a:moveTo>
                    <a:pt x="151448" y="0"/>
                  </a:moveTo>
                  <a:cubicBezTo>
                    <a:pt x="155257" y="0"/>
                    <a:pt x="156210" y="1905"/>
                    <a:pt x="156210" y="4763"/>
                  </a:cubicBezTo>
                  <a:lnTo>
                    <a:pt x="156210" y="228600"/>
                  </a:lnTo>
                  <a:cubicBezTo>
                    <a:pt x="156210" y="233363"/>
                    <a:pt x="153352" y="236220"/>
                    <a:pt x="149542" y="236220"/>
                  </a:cubicBezTo>
                  <a:cubicBezTo>
                    <a:pt x="123825" y="240030"/>
                    <a:pt x="102870" y="241935"/>
                    <a:pt x="80963" y="241935"/>
                  </a:cubicBezTo>
                  <a:cubicBezTo>
                    <a:pt x="15240" y="241935"/>
                    <a:pt x="0" y="223838"/>
                    <a:pt x="0" y="153352"/>
                  </a:cubicBezTo>
                  <a:cubicBezTo>
                    <a:pt x="0" y="84773"/>
                    <a:pt x="14288" y="64770"/>
                    <a:pt x="71438" y="64770"/>
                  </a:cubicBezTo>
                  <a:cubicBezTo>
                    <a:pt x="85725" y="64770"/>
                    <a:pt x="98107" y="65723"/>
                    <a:pt x="109538" y="66675"/>
                  </a:cubicBezTo>
                  <a:lnTo>
                    <a:pt x="109538" y="4763"/>
                  </a:lnTo>
                  <a:cubicBezTo>
                    <a:pt x="109538" y="952"/>
                    <a:pt x="110490" y="0"/>
                    <a:pt x="114300" y="0"/>
                  </a:cubicBezTo>
                  <a:lnTo>
                    <a:pt x="151448" y="0"/>
                  </a:lnTo>
                  <a:close/>
                  <a:moveTo>
                    <a:pt x="82867" y="104775"/>
                  </a:moveTo>
                  <a:cubicBezTo>
                    <a:pt x="51435" y="104775"/>
                    <a:pt x="47625" y="113348"/>
                    <a:pt x="47625" y="153352"/>
                  </a:cubicBezTo>
                  <a:cubicBezTo>
                    <a:pt x="47625" y="190500"/>
                    <a:pt x="50482" y="201930"/>
                    <a:pt x="80963" y="201930"/>
                  </a:cubicBezTo>
                  <a:cubicBezTo>
                    <a:pt x="88582" y="201930"/>
                    <a:pt x="101917" y="200977"/>
                    <a:pt x="110490" y="200025"/>
                  </a:cubicBezTo>
                  <a:lnTo>
                    <a:pt x="110490" y="104775"/>
                  </a:lnTo>
                  <a:lnTo>
                    <a:pt x="82867" y="104775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BE7A2C7-ED4E-8B7F-B928-75616F84E2E6}"/>
                </a:ext>
              </a:extLst>
            </p:cNvPr>
            <p:cNvSpPr/>
            <p:nvPr/>
          </p:nvSpPr>
          <p:spPr>
            <a:xfrm>
              <a:off x="10559828" y="625708"/>
              <a:ext cx="16398" cy="74532"/>
            </a:xfrm>
            <a:custGeom>
              <a:avLst/>
              <a:gdLst>
                <a:gd name="connsiteX0" fmla="*/ 54292 w 54292"/>
                <a:gd name="connsiteY0" fmla="*/ 24830 h 246762"/>
                <a:gd name="connsiteX1" fmla="*/ 27622 w 54292"/>
                <a:gd name="connsiteY1" fmla="*/ 49595 h 246762"/>
                <a:gd name="connsiteX2" fmla="*/ 0 w 54292"/>
                <a:gd name="connsiteY2" fmla="*/ 24830 h 246762"/>
                <a:gd name="connsiteX3" fmla="*/ 27622 w 54292"/>
                <a:gd name="connsiteY3" fmla="*/ 65 h 246762"/>
                <a:gd name="connsiteX4" fmla="*/ 54292 w 54292"/>
                <a:gd name="connsiteY4" fmla="*/ 24830 h 246762"/>
                <a:gd name="connsiteX5" fmla="*/ 44767 w 54292"/>
                <a:gd name="connsiteY5" fmla="*/ 72455 h 246762"/>
                <a:gd name="connsiteX6" fmla="*/ 49530 w 54292"/>
                <a:gd name="connsiteY6" fmla="*/ 77218 h 246762"/>
                <a:gd name="connsiteX7" fmla="*/ 49530 w 54292"/>
                <a:gd name="connsiteY7" fmla="*/ 242000 h 246762"/>
                <a:gd name="connsiteX8" fmla="*/ 44767 w 54292"/>
                <a:gd name="connsiteY8" fmla="*/ 246763 h 246762"/>
                <a:gd name="connsiteX9" fmla="*/ 7620 w 54292"/>
                <a:gd name="connsiteY9" fmla="*/ 246763 h 246762"/>
                <a:gd name="connsiteX10" fmla="*/ 2857 w 54292"/>
                <a:gd name="connsiteY10" fmla="*/ 242000 h 246762"/>
                <a:gd name="connsiteX11" fmla="*/ 2857 w 54292"/>
                <a:gd name="connsiteY11" fmla="*/ 77218 h 246762"/>
                <a:gd name="connsiteX12" fmla="*/ 7620 w 54292"/>
                <a:gd name="connsiteY12" fmla="*/ 72455 h 246762"/>
                <a:gd name="connsiteX13" fmla="*/ 44767 w 54292"/>
                <a:gd name="connsiteY13" fmla="*/ 72455 h 246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292" h="246762">
                  <a:moveTo>
                    <a:pt x="54292" y="24830"/>
                  </a:moveTo>
                  <a:cubicBezTo>
                    <a:pt x="54292" y="41023"/>
                    <a:pt x="44767" y="49595"/>
                    <a:pt x="27622" y="49595"/>
                  </a:cubicBezTo>
                  <a:cubicBezTo>
                    <a:pt x="10477" y="49595"/>
                    <a:pt x="0" y="40070"/>
                    <a:pt x="0" y="24830"/>
                  </a:cubicBezTo>
                  <a:cubicBezTo>
                    <a:pt x="0" y="8638"/>
                    <a:pt x="9525" y="65"/>
                    <a:pt x="27622" y="65"/>
                  </a:cubicBezTo>
                  <a:cubicBezTo>
                    <a:pt x="44767" y="-887"/>
                    <a:pt x="54292" y="8638"/>
                    <a:pt x="54292" y="24830"/>
                  </a:cubicBezTo>
                  <a:close/>
                  <a:moveTo>
                    <a:pt x="44767" y="72455"/>
                  </a:moveTo>
                  <a:cubicBezTo>
                    <a:pt x="47625" y="72455"/>
                    <a:pt x="49530" y="74360"/>
                    <a:pt x="49530" y="77218"/>
                  </a:cubicBezTo>
                  <a:lnTo>
                    <a:pt x="49530" y="242000"/>
                  </a:lnTo>
                  <a:cubicBezTo>
                    <a:pt x="49530" y="245810"/>
                    <a:pt x="47625" y="246763"/>
                    <a:pt x="44767" y="246763"/>
                  </a:cubicBezTo>
                  <a:lnTo>
                    <a:pt x="7620" y="246763"/>
                  </a:lnTo>
                  <a:cubicBezTo>
                    <a:pt x="4763" y="246763"/>
                    <a:pt x="2857" y="244858"/>
                    <a:pt x="2857" y="242000"/>
                  </a:cubicBezTo>
                  <a:lnTo>
                    <a:pt x="2857" y="77218"/>
                  </a:lnTo>
                  <a:cubicBezTo>
                    <a:pt x="2857" y="74360"/>
                    <a:pt x="4763" y="72455"/>
                    <a:pt x="7620" y="72455"/>
                  </a:cubicBezTo>
                  <a:lnTo>
                    <a:pt x="44767" y="72455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325F47B-C482-B06D-0A71-07AFBC02233B}"/>
                </a:ext>
              </a:extLst>
            </p:cNvPr>
            <p:cNvSpPr/>
            <p:nvPr/>
          </p:nvSpPr>
          <p:spPr>
            <a:xfrm>
              <a:off x="10585721" y="647017"/>
              <a:ext cx="46893" cy="53223"/>
            </a:xfrm>
            <a:custGeom>
              <a:avLst/>
              <a:gdLst>
                <a:gd name="connsiteX0" fmla="*/ 155257 w 155257"/>
                <a:gd name="connsiteY0" fmla="*/ 75247 h 176212"/>
                <a:gd name="connsiteX1" fmla="*/ 155257 w 155257"/>
                <a:gd name="connsiteY1" fmla="*/ 171450 h 176212"/>
                <a:gd name="connsiteX2" fmla="*/ 150495 w 155257"/>
                <a:gd name="connsiteY2" fmla="*/ 176213 h 176212"/>
                <a:gd name="connsiteX3" fmla="*/ 113347 w 155257"/>
                <a:gd name="connsiteY3" fmla="*/ 176213 h 176212"/>
                <a:gd name="connsiteX4" fmla="*/ 108585 w 155257"/>
                <a:gd name="connsiteY4" fmla="*/ 171450 h 176212"/>
                <a:gd name="connsiteX5" fmla="*/ 108585 w 155257"/>
                <a:gd name="connsiteY5" fmla="*/ 87630 h 176212"/>
                <a:gd name="connsiteX6" fmla="*/ 75247 w 155257"/>
                <a:gd name="connsiteY6" fmla="*/ 40957 h 176212"/>
                <a:gd name="connsiteX7" fmla="*/ 46672 w 155257"/>
                <a:gd name="connsiteY7" fmla="*/ 40957 h 176212"/>
                <a:gd name="connsiteX8" fmla="*/ 46672 w 155257"/>
                <a:gd name="connsiteY8" fmla="*/ 171450 h 176212"/>
                <a:gd name="connsiteX9" fmla="*/ 41910 w 155257"/>
                <a:gd name="connsiteY9" fmla="*/ 176213 h 176212"/>
                <a:gd name="connsiteX10" fmla="*/ 4763 w 155257"/>
                <a:gd name="connsiteY10" fmla="*/ 176213 h 176212"/>
                <a:gd name="connsiteX11" fmla="*/ 0 w 155257"/>
                <a:gd name="connsiteY11" fmla="*/ 171450 h 176212"/>
                <a:gd name="connsiteX12" fmla="*/ 0 w 155257"/>
                <a:gd name="connsiteY12" fmla="*/ 10477 h 176212"/>
                <a:gd name="connsiteX13" fmla="*/ 4763 w 155257"/>
                <a:gd name="connsiteY13" fmla="*/ 5715 h 176212"/>
                <a:gd name="connsiteX14" fmla="*/ 79057 w 155257"/>
                <a:gd name="connsiteY14" fmla="*/ 0 h 176212"/>
                <a:gd name="connsiteX15" fmla="*/ 155257 w 155257"/>
                <a:gd name="connsiteY15" fmla="*/ 7524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5257" h="176212">
                  <a:moveTo>
                    <a:pt x="155257" y="75247"/>
                  </a:moveTo>
                  <a:lnTo>
                    <a:pt x="155257" y="171450"/>
                  </a:lnTo>
                  <a:cubicBezTo>
                    <a:pt x="155257" y="175260"/>
                    <a:pt x="153352" y="176213"/>
                    <a:pt x="150495" y="176213"/>
                  </a:cubicBezTo>
                  <a:lnTo>
                    <a:pt x="113347" y="176213"/>
                  </a:lnTo>
                  <a:cubicBezTo>
                    <a:pt x="110490" y="176213"/>
                    <a:pt x="108585" y="174307"/>
                    <a:pt x="108585" y="171450"/>
                  </a:cubicBezTo>
                  <a:lnTo>
                    <a:pt x="108585" y="87630"/>
                  </a:lnTo>
                  <a:cubicBezTo>
                    <a:pt x="108585" y="42863"/>
                    <a:pt x="103822" y="40957"/>
                    <a:pt x="75247" y="40957"/>
                  </a:cubicBezTo>
                  <a:lnTo>
                    <a:pt x="46672" y="40957"/>
                  </a:lnTo>
                  <a:lnTo>
                    <a:pt x="46672" y="171450"/>
                  </a:lnTo>
                  <a:cubicBezTo>
                    <a:pt x="46672" y="175260"/>
                    <a:pt x="44767" y="176213"/>
                    <a:pt x="41910" y="176213"/>
                  </a:cubicBezTo>
                  <a:lnTo>
                    <a:pt x="4763" y="176213"/>
                  </a:lnTo>
                  <a:cubicBezTo>
                    <a:pt x="1905" y="176213"/>
                    <a:pt x="0" y="174307"/>
                    <a:pt x="0" y="171450"/>
                  </a:cubicBezTo>
                  <a:lnTo>
                    <a:pt x="0" y="10477"/>
                  </a:lnTo>
                  <a:cubicBezTo>
                    <a:pt x="0" y="6667"/>
                    <a:pt x="1905" y="6667"/>
                    <a:pt x="4763" y="5715"/>
                  </a:cubicBezTo>
                  <a:cubicBezTo>
                    <a:pt x="25717" y="952"/>
                    <a:pt x="56197" y="0"/>
                    <a:pt x="79057" y="0"/>
                  </a:cubicBezTo>
                  <a:cubicBezTo>
                    <a:pt x="140017" y="952"/>
                    <a:pt x="155257" y="12382"/>
                    <a:pt x="155257" y="75247"/>
                  </a:cubicBez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A1F90EE-1F99-ED14-DA59-772368246FF2}"/>
                </a:ext>
              </a:extLst>
            </p:cNvPr>
            <p:cNvSpPr/>
            <p:nvPr/>
          </p:nvSpPr>
          <p:spPr>
            <a:xfrm>
              <a:off x="10642108" y="647017"/>
              <a:ext cx="46893" cy="72498"/>
            </a:xfrm>
            <a:custGeom>
              <a:avLst/>
              <a:gdLst>
                <a:gd name="connsiteX0" fmla="*/ 148590 w 155257"/>
                <a:gd name="connsiteY0" fmla="*/ 6667 h 240029"/>
                <a:gd name="connsiteX1" fmla="*/ 155257 w 155257"/>
                <a:gd name="connsiteY1" fmla="*/ 14288 h 240029"/>
                <a:gd name="connsiteX2" fmla="*/ 155257 w 155257"/>
                <a:gd name="connsiteY2" fmla="*/ 172402 h 240029"/>
                <a:gd name="connsiteX3" fmla="*/ 79057 w 155257"/>
                <a:gd name="connsiteY3" fmla="*/ 240030 h 240029"/>
                <a:gd name="connsiteX4" fmla="*/ 21907 w 155257"/>
                <a:gd name="connsiteY4" fmla="*/ 235267 h 240029"/>
                <a:gd name="connsiteX5" fmla="*/ 17145 w 155257"/>
                <a:gd name="connsiteY5" fmla="*/ 230505 h 240029"/>
                <a:gd name="connsiteX6" fmla="*/ 17145 w 155257"/>
                <a:gd name="connsiteY6" fmla="*/ 206692 h 240029"/>
                <a:gd name="connsiteX7" fmla="*/ 21907 w 155257"/>
                <a:gd name="connsiteY7" fmla="*/ 201930 h 240029"/>
                <a:gd name="connsiteX8" fmla="*/ 75248 w 155257"/>
                <a:gd name="connsiteY8" fmla="*/ 201930 h 240029"/>
                <a:gd name="connsiteX9" fmla="*/ 109538 w 155257"/>
                <a:gd name="connsiteY9" fmla="*/ 175260 h 240029"/>
                <a:gd name="connsiteX10" fmla="*/ 109538 w 155257"/>
                <a:gd name="connsiteY10" fmla="*/ 173355 h 240029"/>
                <a:gd name="connsiteX11" fmla="*/ 71438 w 155257"/>
                <a:gd name="connsiteY11" fmla="*/ 177165 h 240029"/>
                <a:gd name="connsiteX12" fmla="*/ 0 w 155257"/>
                <a:gd name="connsiteY12" fmla="*/ 85725 h 240029"/>
                <a:gd name="connsiteX13" fmla="*/ 80963 w 155257"/>
                <a:gd name="connsiteY13" fmla="*/ 0 h 240029"/>
                <a:gd name="connsiteX14" fmla="*/ 148590 w 155257"/>
                <a:gd name="connsiteY14" fmla="*/ 6667 h 240029"/>
                <a:gd name="connsiteX15" fmla="*/ 78105 w 155257"/>
                <a:gd name="connsiteY15" fmla="*/ 40957 h 240029"/>
                <a:gd name="connsiteX16" fmla="*/ 44767 w 155257"/>
                <a:gd name="connsiteY16" fmla="*/ 89535 h 240029"/>
                <a:gd name="connsiteX17" fmla="*/ 80963 w 155257"/>
                <a:gd name="connsiteY17" fmla="*/ 138113 h 240029"/>
                <a:gd name="connsiteX18" fmla="*/ 108585 w 155257"/>
                <a:gd name="connsiteY18" fmla="*/ 136207 h 240029"/>
                <a:gd name="connsiteX19" fmla="*/ 108585 w 155257"/>
                <a:gd name="connsiteY19" fmla="*/ 40957 h 240029"/>
                <a:gd name="connsiteX20" fmla="*/ 78105 w 155257"/>
                <a:gd name="connsiteY20" fmla="*/ 40957 h 24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5257" h="240029">
                  <a:moveTo>
                    <a:pt x="148590" y="6667"/>
                  </a:moveTo>
                  <a:cubicBezTo>
                    <a:pt x="152400" y="7620"/>
                    <a:pt x="155257" y="10477"/>
                    <a:pt x="155257" y="14288"/>
                  </a:cubicBezTo>
                  <a:lnTo>
                    <a:pt x="155257" y="172402"/>
                  </a:lnTo>
                  <a:cubicBezTo>
                    <a:pt x="155257" y="219075"/>
                    <a:pt x="145732" y="240030"/>
                    <a:pt x="79057" y="240030"/>
                  </a:cubicBezTo>
                  <a:cubicBezTo>
                    <a:pt x="60007" y="240030"/>
                    <a:pt x="40005" y="239077"/>
                    <a:pt x="21907" y="235267"/>
                  </a:cubicBezTo>
                  <a:cubicBezTo>
                    <a:pt x="19050" y="235267"/>
                    <a:pt x="17145" y="233363"/>
                    <a:pt x="17145" y="230505"/>
                  </a:cubicBezTo>
                  <a:lnTo>
                    <a:pt x="17145" y="206692"/>
                  </a:lnTo>
                  <a:cubicBezTo>
                    <a:pt x="17145" y="202882"/>
                    <a:pt x="18098" y="201930"/>
                    <a:pt x="21907" y="201930"/>
                  </a:cubicBezTo>
                  <a:lnTo>
                    <a:pt x="75248" y="201930"/>
                  </a:lnTo>
                  <a:cubicBezTo>
                    <a:pt x="102870" y="201930"/>
                    <a:pt x="109538" y="195263"/>
                    <a:pt x="109538" y="175260"/>
                  </a:cubicBezTo>
                  <a:lnTo>
                    <a:pt x="109538" y="173355"/>
                  </a:lnTo>
                  <a:cubicBezTo>
                    <a:pt x="96202" y="176213"/>
                    <a:pt x="84773" y="177165"/>
                    <a:pt x="71438" y="177165"/>
                  </a:cubicBezTo>
                  <a:cubicBezTo>
                    <a:pt x="15240" y="177165"/>
                    <a:pt x="0" y="157163"/>
                    <a:pt x="0" y="85725"/>
                  </a:cubicBezTo>
                  <a:cubicBezTo>
                    <a:pt x="0" y="18097"/>
                    <a:pt x="15240" y="0"/>
                    <a:pt x="80963" y="0"/>
                  </a:cubicBezTo>
                  <a:cubicBezTo>
                    <a:pt x="104775" y="952"/>
                    <a:pt x="130492" y="2857"/>
                    <a:pt x="148590" y="6667"/>
                  </a:cubicBezTo>
                  <a:close/>
                  <a:moveTo>
                    <a:pt x="78105" y="40957"/>
                  </a:moveTo>
                  <a:cubicBezTo>
                    <a:pt x="47625" y="40957"/>
                    <a:pt x="44767" y="52388"/>
                    <a:pt x="44767" y="89535"/>
                  </a:cubicBezTo>
                  <a:cubicBezTo>
                    <a:pt x="44767" y="129540"/>
                    <a:pt x="49530" y="138113"/>
                    <a:pt x="80963" y="138113"/>
                  </a:cubicBezTo>
                  <a:cubicBezTo>
                    <a:pt x="88582" y="138113"/>
                    <a:pt x="100013" y="138113"/>
                    <a:pt x="108585" y="136207"/>
                  </a:cubicBezTo>
                  <a:lnTo>
                    <a:pt x="108585" y="40957"/>
                  </a:lnTo>
                  <a:lnTo>
                    <a:pt x="78105" y="40957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41D1C4E-4A08-7E4B-EE59-441DB7935806}"/>
                </a:ext>
              </a:extLst>
            </p:cNvPr>
            <p:cNvSpPr/>
            <p:nvPr/>
          </p:nvSpPr>
          <p:spPr>
            <a:xfrm>
              <a:off x="10716907" y="647017"/>
              <a:ext cx="44880" cy="53798"/>
            </a:xfrm>
            <a:custGeom>
              <a:avLst/>
              <a:gdLst>
                <a:gd name="connsiteX0" fmla="*/ 148590 w 148590"/>
                <a:gd name="connsiteY0" fmla="*/ 54292 h 178117"/>
                <a:gd name="connsiteX1" fmla="*/ 148590 w 148590"/>
                <a:gd name="connsiteY1" fmla="*/ 161925 h 178117"/>
                <a:gd name="connsiteX2" fmla="*/ 141923 w 148590"/>
                <a:gd name="connsiteY2" fmla="*/ 171450 h 178117"/>
                <a:gd name="connsiteX3" fmla="*/ 71438 w 148590"/>
                <a:gd name="connsiteY3" fmla="*/ 178117 h 178117"/>
                <a:gd name="connsiteX4" fmla="*/ 0 w 148590"/>
                <a:gd name="connsiteY4" fmla="*/ 124777 h 178117"/>
                <a:gd name="connsiteX5" fmla="*/ 63818 w 148590"/>
                <a:gd name="connsiteY5" fmla="*/ 73342 h 178117"/>
                <a:gd name="connsiteX6" fmla="*/ 102870 w 148590"/>
                <a:gd name="connsiteY6" fmla="*/ 73342 h 178117"/>
                <a:gd name="connsiteX7" fmla="*/ 102870 w 148590"/>
                <a:gd name="connsiteY7" fmla="*/ 61913 h 178117"/>
                <a:gd name="connsiteX8" fmla="*/ 73343 w 148590"/>
                <a:gd name="connsiteY8" fmla="*/ 40005 h 178117"/>
                <a:gd name="connsiteX9" fmla="*/ 17145 w 148590"/>
                <a:gd name="connsiteY9" fmla="*/ 40005 h 178117"/>
                <a:gd name="connsiteX10" fmla="*/ 12383 w 148590"/>
                <a:gd name="connsiteY10" fmla="*/ 35242 h 178117"/>
                <a:gd name="connsiteX11" fmla="*/ 12383 w 148590"/>
                <a:gd name="connsiteY11" fmla="*/ 9525 h 178117"/>
                <a:gd name="connsiteX12" fmla="*/ 17145 w 148590"/>
                <a:gd name="connsiteY12" fmla="*/ 4763 h 178117"/>
                <a:gd name="connsiteX13" fmla="*/ 73343 w 148590"/>
                <a:gd name="connsiteY13" fmla="*/ 0 h 178117"/>
                <a:gd name="connsiteX14" fmla="*/ 148590 w 148590"/>
                <a:gd name="connsiteY14" fmla="*/ 54292 h 178117"/>
                <a:gd name="connsiteX15" fmla="*/ 66675 w 148590"/>
                <a:gd name="connsiteY15" fmla="*/ 102870 h 178117"/>
                <a:gd name="connsiteX16" fmla="*/ 44768 w 148590"/>
                <a:gd name="connsiteY16" fmla="*/ 121920 h 178117"/>
                <a:gd name="connsiteX17" fmla="*/ 71438 w 148590"/>
                <a:gd name="connsiteY17" fmla="*/ 140970 h 178117"/>
                <a:gd name="connsiteX18" fmla="*/ 102870 w 148590"/>
                <a:gd name="connsiteY18" fmla="*/ 138113 h 178117"/>
                <a:gd name="connsiteX19" fmla="*/ 102870 w 148590"/>
                <a:gd name="connsiteY19" fmla="*/ 103822 h 178117"/>
                <a:gd name="connsiteX20" fmla="*/ 66675 w 148590"/>
                <a:gd name="connsiteY20" fmla="*/ 103822 h 178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" h="178117">
                  <a:moveTo>
                    <a:pt x="148590" y="54292"/>
                  </a:moveTo>
                  <a:lnTo>
                    <a:pt x="148590" y="161925"/>
                  </a:lnTo>
                  <a:cubicBezTo>
                    <a:pt x="148590" y="166688"/>
                    <a:pt x="147638" y="169545"/>
                    <a:pt x="141923" y="171450"/>
                  </a:cubicBezTo>
                  <a:cubicBezTo>
                    <a:pt x="120015" y="176213"/>
                    <a:pt x="92393" y="178117"/>
                    <a:pt x="71438" y="178117"/>
                  </a:cubicBezTo>
                  <a:cubicBezTo>
                    <a:pt x="24765" y="178117"/>
                    <a:pt x="0" y="173355"/>
                    <a:pt x="0" y="124777"/>
                  </a:cubicBezTo>
                  <a:cubicBezTo>
                    <a:pt x="953" y="82867"/>
                    <a:pt x="22860" y="73342"/>
                    <a:pt x="63818" y="73342"/>
                  </a:cubicBezTo>
                  <a:lnTo>
                    <a:pt x="102870" y="73342"/>
                  </a:lnTo>
                  <a:lnTo>
                    <a:pt x="102870" y="61913"/>
                  </a:lnTo>
                  <a:cubicBezTo>
                    <a:pt x="102870" y="46672"/>
                    <a:pt x="93345" y="40005"/>
                    <a:pt x="73343" y="40005"/>
                  </a:cubicBezTo>
                  <a:lnTo>
                    <a:pt x="17145" y="40005"/>
                  </a:lnTo>
                  <a:cubicBezTo>
                    <a:pt x="13335" y="40005"/>
                    <a:pt x="12383" y="39052"/>
                    <a:pt x="12383" y="35242"/>
                  </a:cubicBezTo>
                  <a:lnTo>
                    <a:pt x="12383" y="9525"/>
                  </a:lnTo>
                  <a:cubicBezTo>
                    <a:pt x="12383" y="5715"/>
                    <a:pt x="13335" y="4763"/>
                    <a:pt x="17145" y="4763"/>
                  </a:cubicBezTo>
                  <a:cubicBezTo>
                    <a:pt x="36195" y="952"/>
                    <a:pt x="54293" y="0"/>
                    <a:pt x="73343" y="0"/>
                  </a:cubicBezTo>
                  <a:cubicBezTo>
                    <a:pt x="135255" y="952"/>
                    <a:pt x="148590" y="20955"/>
                    <a:pt x="148590" y="54292"/>
                  </a:cubicBezTo>
                  <a:close/>
                  <a:moveTo>
                    <a:pt x="66675" y="102870"/>
                  </a:moveTo>
                  <a:cubicBezTo>
                    <a:pt x="50483" y="102870"/>
                    <a:pt x="44768" y="108585"/>
                    <a:pt x="44768" y="121920"/>
                  </a:cubicBezTo>
                  <a:cubicBezTo>
                    <a:pt x="44768" y="137160"/>
                    <a:pt x="51435" y="140970"/>
                    <a:pt x="71438" y="140970"/>
                  </a:cubicBezTo>
                  <a:cubicBezTo>
                    <a:pt x="78105" y="140970"/>
                    <a:pt x="93345" y="140017"/>
                    <a:pt x="102870" y="138113"/>
                  </a:cubicBezTo>
                  <a:lnTo>
                    <a:pt x="102870" y="103822"/>
                  </a:lnTo>
                  <a:lnTo>
                    <a:pt x="66675" y="103822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9A9689B-3F8B-16CA-90D0-6EAE5CD71F7F}"/>
                </a:ext>
              </a:extLst>
            </p:cNvPr>
            <p:cNvSpPr/>
            <p:nvPr/>
          </p:nvSpPr>
          <p:spPr>
            <a:xfrm>
              <a:off x="10787679" y="627166"/>
              <a:ext cx="36249" cy="73074"/>
            </a:xfrm>
            <a:custGeom>
              <a:avLst/>
              <a:gdLst>
                <a:gd name="connsiteX0" fmla="*/ 115253 w 120015"/>
                <a:gd name="connsiteY0" fmla="*/ 2857 h 241935"/>
                <a:gd name="connsiteX1" fmla="*/ 120015 w 120015"/>
                <a:gd name="connsiteY1" fmla="*/ 8573 h 241935"/>
                <a:gd name="connsiteX2" fmla="*/ 120015 w 120015"/>
                <a:gd name="connsiteY2" fmla="*/ 34290 h 241935"/>
                <a:gd name="connsiteX3" fmla="*/ 114300 w 120015"/>
                <a:gd name="connsiteY3" fmla="*/ 39052 h 241935"/>
                <a:gd name="connsiteX4" fmla="*/ 89535 w 120015"/>
                <a:gd name="connsiteY4" fmla="*/ 39052 h 241935"/>
                <a:gd name="connsiteX5" fmla="*/ 72390 w 120015"/>
                <a:gd name="connsiteY5" fmla="*/ 51435 h 241935"/>
                <a:gd name="connsiteX6" fmla="*/ 72390 w 120015"/>
                <a:gd name="connsiteY6" fmla="*/ 67627 h 241935"/>
                <a:gd name="connsiteX7" fmla="*/ 110490 w 120015"/>
                <a:gd name="connsiteY7" fmla="*/ 67627 h 241935"/>
                <a:gd name="connsiteX8" fmla="*/ 114300 w 120015"/>
                <a:gd name="connsiteY8" fmla="*/ 73342 h 241935"/>
                <a:gd name="connsiteX9" fmla="*/ 109538 w 120015"/>
                <a:gd name="connsiteY9" fmla="*/ 99060 h 241935"/>
                <a:gd name="connsiteX10" fmla="*/ 103822 w 120015"/>
                <a:gd name="connsiteY10" fmla="*/ 103823 h 241935"/>
                <a:gd name="connsiteX11" fmla="*/ 72390 w 120015"/>
                <a:gd name="connsiteY11" fmla="*/ 103823 h 241935"/>
                <a:gd name="connsiteX12" fmla="*/ 72390 w 120015"/>
                <a:gd name="connsiteY12" fmla="*/ 237173 h 241935"/>
                <a:gd name="connsiteX13" fmla="*/ 67628 w 120015"/>
                <a:gd name="connsiteY13" fmla="*/ 241935 h 241935"/>
                <a:gd name="connsiteX14" fmla="*/ 30480 w 120015"/>
                <a:gd name="connsiteY14" fmla="*/ 241935 h 241935"/>
                <a:gd name="connsiteX15" fmla="*/ 25717 w 120015"/>
                <a:gd name="connsiteY15" fmla="*/ 237173 h 241935"/>
                <a:gd name="connsiteX16" fmla="*/ 25717 w 120015"/>
                <a:gd name="connsiteY16" fmla="*/ 103823 h 241935"/>
                <a:gd name="connsiteX17" fmla="*/ 5715 w 120015"/>
                <a:gd name="connsiteY17" fmla="*/ 103823 h 241935"/>
                <a:gd name="connsiteX18" fmla="*/ 0 w 120015"/>
                <a:gd name="connsiteY18" fmla="*/ 99060 h 241935"/>
                <a:gd name="connsiteX19" fmla="*/ 0 w 120015"/>
                <a:gd name="connsiteY19" fmla="*/ 72390 h 241935"/>
                <a:gd name="connsiteX20" fmla="*/ 5715 w 120015"/>
                <a:gd name="connsiteY20" fmla="*/ 67627 h 241935"/>
                <a:gd name="connsiteX21" fmla="*/ 25717 w 120015"/>
                <a:gd name="connsiteY21" fmla="*/ 67627 h 241935"/>
                <a:gd name="connsiteX22" fmla="*/ 25717 w 120015"/>
                <a:gd name="connsiteY22" fmla="*/ 43815 h 241935"/>
                <a:gd name="connsiteX23" fmla="*/ 80010 w 120015"/>
                <a:gd name="connsiteY23" fmla="*/ 0 h 241935"/>
                <a:gd name="connsiteX24" fmla="*/ 115253 w 120015"/>
                <a:gd name="connsiteY24" fmla="*/ 2857 h 24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0015" h="241935">
                  <a:moveTo>
                    <a:pt x="115253" y="2857"/>
                  </a:moveTo>
                  <a:cubicBezTo>
                    <a:pt x="119063" y="3810"/>
                    <a:pt x="120015" y="4763"/>
                    <a:pt x="120015" y="8573"/>
                  </a:cubicBezTo>
                  <a:lnTo>
                    <a:pt x="120015" y="34290"/>
                  </a:lnTo>
                  <a:cubicBezTo>
                    <a:pt x="120015" y="38100"/>
                    <a:pt x="118110" y="39052"/>
                    <a:pt x="114300" y="39052"/>
                  </a:cubicBezTo>
                  <a:lnTo>
                    <a:pt x="89535" y="39052"/>
                  </a:lnTo>
                  <a:cubicBezTo>
                    <a:pt x="77153" y="39052"/>
                    <a:pt x="72390" y="40957"/>
                    <a:pt x="72390" y="51435"/>
                  </a:cubicBezTo>
                  <a:lnTo>
                    <a:pt x="72390" y="67627"/>
                  </a:lnTo>
                  <a:lnTo>
                    <a:pt x="110490" y="67627"/>
                  </a:lnTo>
                  <a:cubicBezTo>
                    <a:pt x="114300" y="67627"/>
                    <a:pt x="115253" y="69532"/>
                    <a:pt x="114300" y="73342"/>
                  </a:cubicBezTo>
                  <a:lnTo>
                    <a:pt x="109538" y="99060"/>
                  </a:lnTo>
                  <a:cubicBezTo>
                    <a:pt x="108585" y="101917"/>
                    <a:pt x="106680" y="103823"/>
                    <a:pt x="103822" y="103823"/>
                  </a:cubicBezTo>
                  <a:lnTo>
                    <a:pt x="72390" y="103823"/>
                  </a:lnTo>
                  <a:lnTo>
                    <a:pt x="72390" y="237173"/>
                  </a:lnTo>
                  <a:cubicBezTo>
                    <a:pt x="72390" y="240982"/>
                    <a:pt x="70485" y="241935"/>
                    <a:pt x="67628" y="241935"/>
                  </a:cubicBezTo>
                  <a:lnTo>
                    <a:pt x="30480" y="241935"/>
                  </a:lnTo>
                  <a:cubicBezTo>
                    <a:pt x="27622" y="241935"/>
                    <a:pt x="25717" y="240030"/>
                    <a:pt x="25717" y="237173"/>
                  </a:cubicBezTo>
                  <a:lnTo>
                    <a:pt x="25717" y="103823"/>
                  </a:lnTo>
                  <a:lnTo>
                    <a:pt x="5715" y="103823"/>
                  </a:lnTo>
                  <a:cubicBezTo>
                    <a:pt x="1905" y="103823"/>
                    <a:pt x="0" y="101917"/>
                    <a:pt x="0" y="99060"/>
                  </a:cubicBezTo>
                  <a:lnTo>
                    <a:pt x="0" y="72390"/>
                  </a:lnTo>
                  <a:cubicBezTo>
                    <a:pt x="0" y="69532"/>
                    <a:pt x="1905" y="67627"/>
                    <a:pt x="5715" y="67627"/>
                  </a:cubicBezTo>
                  <a:lnTo>
                    <a:pt x="25717" y="67627"/>
                  </a:lnTo>
                  <a:lnTo>
                    <a:pt x="25717" y="43815"/>
                  </a:lnTo>
                  <a:cubicBezTo>
                    <a:pt x="25717" y="4763"/>
                    <a:pt x="52388" y="0"/>
                    <a:pt x="80010" y="0"/>
                  </a:cubicBezTo>
                  <a:cubicBezTo>
                    <a:pt x="91440" y="0"/>
                    <a:pt x="103822" y="952"/>
                    <a:pt x="115253" y="2857"/>
                  </a:cubicBez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6C9E2C3-5141-D356-2D45-B8ABE7B892B4}"/>
                </a:ext>
              </a:extLst>
            </p:cNvPr>
            <p:cNvSpPr/>
            <p:nvPr/>
          </p:nvSpPr>
          <p:spPr>
            <a:xfrm>
              <a:off x="10828531" y="647592"/>
              <a:ext cx="46606" cy="53223"/>
            </a:xfrm>
            <a:custGeom>
              <a:avLst/>
              <a:gdLst>
                <a:gd name="connsiteX0" fmla="*/ 149542 w 154304"/>
                <a:gd name="connsiteY0" fmla="*/ 0 h 176212"/>
                <a:gd name="connsiteX1" fmla="*/ 154305 w 154304"/>
                <a:gd name="connsiteY1" fmla="*/ 4763 h 176212"/>
                <a:gd name="connsiteX2" fmla="*/ 154305 w 154304"/>
                <a:gd name="connsiteY2" fmla="*/ 164783 h 176212"/>
                <a:gd name="connsiteX3" fmla="*/ 149542 w 154304"/>
                <a:gd name="connsiteY3" fmla="*/ 170498 h 176212"/>
                <a:gd name="connsiteX4" fmla="*/ 75248 w 154304"/>
                <a:gd name="connsiteY4" fmla="*/ 176213 h 176212"/>
                <a:gd name="connsiteX5" fmla="*/ 0 w 154304"/>
                <a:gd name="connsiteY5" fmla="*/ 100965 h 176212"/>
                <a:gd name="connsiteX6" fmla="*/ 0 w 154304"/>
                <a:gd name="connsiteY6" fmla="*/ 4763 h 176212"/>
                <a:gd name="connsiteX7" fmla="*/ 4763 w 154304"/>
                <a:gd name="connsiteY7" fmla="*/ 0 h 176212"/>
                <a:gd name="connsiteX8" fmla="*/ 41910 w 154304"/>
                <a:gd name="connsiteY8" fmla="*/ 0 h 176212"/>
                <a:gd name="connsiteX9" fmla="*/ 46673 w 154304"/>
                <a:gd name="connsiteY9" fmla="*/ 4763 h 176212"/>
                <a:gd name="connsiteX10" fmla="*/ 46673 w 154304"/>
                <a:gd name="connsiteY10" fmla="*/ 88583 h 176212"/>
                <a:gd name="connsiteX11" fmla="*/ 80010 w 154304"/>
                <a:gd name="connsiteY11" fmla="*/ 135255 h 176212"/>
                <a:gd name="connsiteX12" fmla="*/ 107633 w 154304"/>
                <a:gd name="connsiteY12" fmla="*/ 135255 h 176212"/>
                <a:gd name="connsiteX13" fmla="*/ 107633 w 154304"/>
                <a:gd name="connsiteY13" fmla="*/ 4763 h 176212"/>
                <a:gd name="connsiteX14" fmla="*/ 112395 w 154304"/>
                <a:gd name="connsiteY14" fmla="*/ 0 h 176212"/>
                <a:gd name="connsiteX15" fmla="*/ 149542 w 154304"/>
                <a:gd name="connsiteY15" fmla="*/ 0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4304" h="176212">
                  <a:moveTo>
                    <a:pt x="149542" y="0"/>
                  </a:moveTo>
                  <a:cubicBezTo>
                    <a:pt x="152400" y="0"/>
                    <a:pt x="154305" y="1905"/>
                    <a:pt x="154305" y="4763"/>
                  </a:cubicBezTo>
                  <a:lnTo>
                    <a:pt x="154305" y="164783"/>
                  </a:lnTo>
                  <a:cubicBezTo>
                    <a:pt x="154305" y="168592"/>
                    <a:pt x="153353" y="169545"/>
                    <a:pt x="149542" y="170498"/>
                  </a:cubicBezTo>
                  <a:cubicBezTo>
                    <a:pt x="128588" y="174308"/>
                    <a:pt x="98108" y="176213"/>
                    <a:pt x="75248" y="176213"/>
                  </a:cubicBezTo>
                  <a:cubicBezTo>
                    <a:pt x="15240" y="176213"/>
                    <a:pt x="0" y="164783"/>
                    <a:pt x="0" y="100965"/>
                  </a:cubicBezTo>
                  <a:lnTo>
                    <a:pt x="0" y="4763"/>
                  </a:lnTo>
                  <a:cubicBezTo>
                    <a:pt x="0" y="1905"/>
                    <a:pt x="1905" y="0"/>
                    <a:pt x="4763" y="0"/>
                  </a:cubicBezTo>
                  <a:lnTo>
                    <a:pt x="41910" y="0"/>
                  </a:lnTo>
                  <a:cubicBezTo>
                    <a:pt x="44767" y="0"/>
                    <a:pt x="46673" y="1905"/>
                    <a:pt x="46673" y="4763"/>
                  </a:cubicBezTo>
                  <a:lnTo>
                    <a:pt x="46673" y="88583"/>
                  </a:lnTo>
                  <a:cubicBezTo>
                    <a:pt x="46673" y="133350"/>
                    <a:pt x="51435" y="135255"/>
                    <a:pt x="80010" y="135255"/>
                  </a:cubicBezTo>
                  <a:lnTo>
                    <a:pt x="107633" y="135255"/>
                  </a:lnTo>
                  <a:lnTo>
                    <a:pt x="107633" y="4763"/>
                  </a:lnTo>
                  <a:cubicBezTo>
                    <a:pt x="107633" y="1905"/>
                    <a:pt x="109538" y="0"/>
                    <a:pt x="112395" y="0"/>
                  </a:cubicBezTo>
                  <a:lnTo>
                    <a:pt x="149542" y="0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58046B0-6954-CCCD-29AD-64739DFF564B}"/>
                </a:ext>
              </a:extLst>
            </p:cNvPr>
            <p:cNvSpPr/>
            <p:nvPr/>
          </p:nvSpPr>
          <p:spPr>
            <a:xfrm>
              <a:off x="10882330" y="633134"/>
              <a:ext cx="31934" cy="67968"/>
            </a:xfrm>
            <a:custGeom>
              <a:avLst/>
              <a:gdLst>
                <a:gd name="connsiteX0" fmla="*/ 64770 w 105727"/>
                <a:gd name="connsiteY0" fmla="*/ 243 h 225032"/>
                <a:gd name="connsiteX1" fmla="*/ 69533 w 105727"/>
                <a:gd name="connsiteY1" fmla="*/ 5005 h 225032"/>
                <a:gd name="connsiteX2" fmla="*/ 69533 w 105727"/>
                <a:gd name="connsiteY2" fmla="*/ 49773 h 225032"/>
                <a:gd name="connsiteX3" fmla="*/ 98108 w 105727"/>
                <a:gd name="connsiteY3" fmla="*/ 49773 h 225032"/>
                <a:gd name="connsiteX4" fmla="*/ 103823 w 105727"/>
                <a:gd name="connsiteY4" fmla="*/ 54535 h 225032"/>
                <a:gd name="connsiteX5" fmla="*/ 103823 w 105727"/>
                <a:gd name="connsiteY5" fmla="*/ 79300 h 225032"/>
                <a:gd name="connsiteX6" fmla="*/ 98108 w 105727"/>
                <a:gd name="connsiteY6" fmla="*/ 84063 h 225032"/>
                <a:gd name="connsiteX7" fmla="*/ 69533 w 105727"/>
                <a:gd name="connsiteY7" fmla="*/ 84063 h 225032"/>
                <a:gd name="connsiteX8" fmla="*/ 69533 w 105727"/>
                <a:gd name="connsiteY8" fmla="*/ 168835 h 225032"/>
                <a:gd name="connsiteX9" fmla="*/ 87630 w 105727"/>
                <a:gd name="connsiteY9" fmla="*/ 185028 h 225032"/>
                <a:gd name="connsiteX10" fmla="*/ 100013 w 105727"/>
                <a:gd name="connsiteY10" fmla="*/ 185028 h 225032"/>
                <a:gd name="connsiteX11" fmla="*/ 105728 w 105727"/>
                <a:gd name="connsiteY11" fmla="*/ 189790 h 225032"/>
                <a:gd name="connsiteX12" fmla="*/ 105728 w 105727"/>
                <a:gd name="connsiteY12" fmla="*/ 216460 h 225032"/>
                <a:gd name="connsiteX13" fmla="*/ 100965 w 105727"/>
                <a:gd name="connsiteY13" fmla="*/ 222175 h 225032"/>
                <a:gd name="connsiteX14" fmla="*/ 74295 w 105727"/>
                <a:gd name="connsiteY14" fmla="*/ 225033 h 225032"/>
                <a:gd name="connsiteX15" fmla="*/ 22860 w 105727"/>
                <a:gd name="connsiteY15" fmla="*/ 185028 h 225032"/>
                <a:gd name="connsiteX16" fmla="*/ 22860 w 105727"/>
                <a:gd name="connsiteY16" fmla="*/ 83110 h 225032"/>
                <a:gd name="connsiteX17" fmla="*/ 4763 w 105727"/>
                <a:gd name="connsiteY17" fmla="*/ 83110 h 225032"/>
                <a:gd name="connsiteX18" fmla="*/ 0 w 105727"/>
                <a:gd name="connsiteY18" fmla="*/ 78348 h 225032"/>
                <a:gd name="connsiteX19" fmla="*/ 0 w 105727"/>
                <a:gd name="connsiteY19" fmla="*/ 53583 h 225032"/>
                <a:gd name="connsiteX20" fmla="*/ 4763 w 105727"/>
                <a:gd name="connsiteY20" fmla="*/ 48820 h 225032"/>
                <a:gd name="connsiteX21" fmla="*/ 22860 w 105727"/>
                <a:gd name="connsiteY21" fmla="*/ 48820 h 225032"/>
                <a:gd name="connsiteX22" fmla="*/ 22860 w 105727"/>
                <a:gd name="connsiteY22" fmla="*/ 14530 h 225032"/>
                <a:gd name="connsiteX23" fmla="*/ 27623 w 105727"/>
                <a:gd name="connsiteY23" fmla="*/ 9768 h 225032"/>
                <a:gd name="connsiteX24" fmla="*/ 64770 w 105727"/>
                <a:gd name="connsiteY24" fmla="*/ 243 h 225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727" h="225032">
                  <a:moveTo>
                    <a:pt x="64770" y="243"/>
                  </a:moveTo>
                  <a:cubicBezTo>
                    <a:pt x="67628" y="-710"/>
                    <a:pt x="69533" y="1195"/>
                    <a:pt x="69533" y="5005"/>
                  </a:cubicBezTo>
                  <a:lnTo>
                    <a:pt x="69533" y="49773"/>
                  </a:lnTo>
                  <a:lnTo>
                    <a:pt x="98108" y="49773"/>
                  </a:lnTo>
                  <a:cubicBezTo>
                    <a:pt x="101918" y="49773"/>
                    <a:pt x="103823" y="51678"/>
                    <a:pt x="103823" y="54535"/>
                  </a:cubicBezTo>
                  <a:lnTo>
                    <a:pt x="103823" y="79300"/>
                  </a:lnTo>
                  <a:cubicBezTo>
                    <a:pt x="103823" y="82158"/>
                    <a:pt x="101918" y="84063"/>
                    <a:pt x="98108" y="84063"/>
                  </a:cubicBezTo>
                  <a:lnTo>
                    <a:pt x="69533" y="84063"/>
                  </a:lnTo>
                  <a:lnTo>
                    <a:pt x="69533" y="168835"/>
                  </a:lnTo>
                  <a:cubicBezTo>
                    <a:pt x="69533" y="182170"/>
                    <a:pt x="74295" y="185028"/>
                    <a:pt x="87630" y="185028"/>
                  </a:cubicBezTo>
                  <a:lnTo>
                    <a:pt x="100013" y="185028"/>
                  </a:lnTo>
                  <a:cubicBezTo>
                    <a:pt x="103823" y="185028"/>
                    <a:pt x="105728" y="185980"/>
                    <a:pt x="105728" y="189790"/>
                  </a:cubicBezTo>
                  <a:lnTo>
                    <a:pt x="105728" y="216460"/>
                  </a:lnTo>
                  <a:cubicBezTo>
                    <a:pt x="105728" y="220270"/>
                    <a:pt x="103823" y="222175"/>
                    <a:pt x="100965" y="222175"/>
                  </a:cubicBezTo>
                  <a:cubicBezTo>
                    <a:pt x="90488" y="224080"/>
                    <a:pt x="80963" y="225033"/>
                    <a:pt x="74295" y="225033"/>
                  </a:cubicBezTo>
                  <a:cubicBezTo>
                    <a:pt x="47625" y="225033"/>
                    <a:pt x="22860" y="224080"/>
                    <a:pt x="22860" y="185028"/>
                  </a:cubicBezTo>
                  <a:lnTo>
                    <a:pt x="22860" y="83110"/>
                  </a:lnTo>
                  <a:lnTo>
                    <a:pt x="4763" y="83110"/>
                  </a:lnTo>
                  <a:cubicBezTo>
                    <a:pt x="953" y="83110"/>
                    <a:pt x="0" y="81205"/>
                    <a:pt x="0" y="78348"/>
                  </a:cubicBezTo>
                  <a:lnTo>
                    <a:pt x="0" y="53583"/>
                  </a:lnTo>
                  <a:cubicBezTo>
                    <a:pt x="0" y="50725"/>
                    <a:pt x="1905" y="48820"/>
                    <a:pt x="4763" y="48820"/>
                  </a:cubicBezTo>
                  <a:lnTo>
                    <a:pt x="22860" y="48820"/>
                  </a:lnTo>
                  <a:lnTo>
                    <a:pt x="22860" y="14530"/>
                  </a:lnTo>
                  <a:cubicBezTo>
                    <a:pt x="22860" y="11673"/>
                    <a:pt x="23813" y="9768"/>
                    <a:pt x="27623" y="9768"/>
                  </a:cubicBezTo>
                  <a:lnTo>
                    <a:pt x="64770" y="243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78702D-9A87-8C17-1EA0-6578B0AE128E}"/>
                </a:ext>
              </a:extLst>
            </p:cNvPr>
            <p:cNvSpPr/>
            <p:nvPr/>
          </p:nvSpPr>
          <p:spPr>
            <a:xfrm>
              <a:off x="10921456" y="647592"/>
              <a:ext cx="46606" cy="53223"/>
            </a:xfrm>
            <a:custGeom>
              <a:avLst/>
              <a:gdLst>
                <a:gd name="connsiteX0" fmla="*/ 149542 w 154304"/>
                <a:gd name="connsiteY0" fmla="*/ 0 h 176212"/>
                <a:gd name="connsiteX1" fmla="*/ 154305 w 154304"/>
                <a:gd name="connsiteY1" fmla="*/ 4763 h 176212"/>
                <a:gd name="connsiteX2" fmla="*/ 154305 w 154304"/>
                <a:gd name="connsiteY2" fmla="*/ 164783 h 176212"/>
                <a:gd name="connsiteX3" fmla="*/ 149542 w 154304"/>
                <a:gd name="connsiteY3" fmla="*/ 170498 h 176212"/>
                <a:gd name="connsiteX4" fmla="*/ 75247 w 154304"/>
                <a:gd name="connsiteY4" fmla="*/ 176213 h 176212"/>
                <a:gd name="connsiteX5" fmla="*/ 0 w 154304"/>
                <a:gd name="connsiteY5" fmla="*/ 100965 h 176212"/>
                <a:gd name="connsiteX6" fmla="*/ 0 w 154304"/>
                <a:gd name="connsiteY6" fmla="*/ 4763 h 176212"/>
                <a:gd name="connsiteX7" fmla="*/ 4763 w 154304"/>
                <a:gd name="connsiteY7" fmla="*/ 0 h 176212"/>
                <a:gd name="connsiteX8" fmla="*/ 41910 w 154304"/>
                <a:gd name="connsiteY8" fmla="*/ 0 h 176212"/>
                <a:gd name="connsiteX9" fmla="*/ 46672 w 154304"/>
                <a:gd name="connsiteY9" fmla="*/ 4763 h 176212"/>
                <a:gd name="connsiteX10" fmla="*/ 46672 w 154304"/>
                <a:gd name="connsiteY10" fmla="*/ 88583 h 176212"/>
                <a:gd name="connsiteX11" fmla="*/ 80010 w 154304"/>
                <a:gd name="connsiteY11" fmla="*/ 135255 h 176212"/>
                <a:gd name="connsiteX12" fmla="*/ 107633 w 154304"/>
                <a:gd name="connsiteY12" fmla="*/ 135255 h 176212"/>
                <a:gd name="connsiteX13" fmla="*/ 107633 w 154304"/>
                <a:gd name="connsiteY13" fmla="*/ 4763 h 176212"/>
                <a:gd name="connsiteX14" fmla="*/ 112395 w 154304"/>
                <a:gd name="connsiteY14" fmla="*/ 0 h 176212"/>
                <a:gd name="connsiteX15" fmla="*/ 149542 w 154304"/>
                <a:gd name="connsiteY15" fmla="*/ 0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4304" h="176212">
                  <a:moveTo>
                    <a:pt x="149542" y="0"/>
                  </a:moveTo>
                  <a:cubicBezTo>
                    <a:pt x="152400" y="0"/>
                    <a:pt x="154305" y="1905"/>
                    <a:pt x="154305" y="4763"/>
                  </a:cubicBezTo>
                  <a:lnTo>
                    <a:pt x="154305" y="164783"/>
                  </a:lnTo>
                  <a:cubicBezTo>
                    <a:pt x="154305" y="168592"/>
                    <a:pt x="153353" y="169545"/>
                    <a:pt x="149542" y="170498"/>
                  </a:cubicBezTo>
                  <a:cubicBezTo>
                    <a:pt x="128588" y="174308"/>
                    <a:pt x="98108" y="176213"/>
                    <a:pt x="75247" y="176213"/>
                  </a:cubicBezTo>
                  <a:cubicBezTo>
                    <a:pt x="15240" y="176213"/>
                    <a:pt x="0" y="164783"/>
                    <a:pt x="0" y="100965"/>
                  </a:cubicBezTo>
                  <a:lnTo>
                    <a:pt x="0" y="4763"/>
                  </a:lnTo>
                  <a:cubicBezTo>
                    <a:pt x="0" y="1905"/>
                    <a:pt x="1905" y="0"/>
                    <a:pt x="4763" y="0"/>
                  </a:cubicBezTo>
                  <a:lnTo>
                    <a:pt x="41910" y="0"/>
                  </a:lnTo>
                  <a:cubicBezTo>
                    <a:pt x="44767" y="0"/>
                    <a:pt x="46672" y="1905"/>
                    <a:pt x="46672" y="4763"/>
                  </a:cubicBezTo>
                  <a:lnTo>
                    <a:pt x="46672" y="88583"/>
                  </a:lnTo>
                  <a:cubicBezTo>
                    <a:pt x="46672" y="133350"/>
                    <a:pt x="51435" y="135255"/>
                    <a:pt x="80010" y="135255"/>
                  </a:cubicBezTo>
                  <a:lnTo>
                    <a:pt x="107633" y="135255"/>
                  </a:lnTo>
                  <a:lnTo>
                    <a:pt x="107633" y="4763"/>
                  </a:lnTo>
                  <a:cubicBezTo>
                    <a:pt x="107633" y="1905"/>
                    <a:pt x="109538" y="0"/>
                    <a:pt x="112395" y="0"/>
                  </a:cubicBezTo>
                  <a:lnTo>
                    <a:pt x="149542" y="0"/>
                  </a:ln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A4A1364-57CD-D8DA-9B68-A9A4060A9251}"/>
                </a:ext>
              </a:extLst>
            </p:cNvPr>
            <p:cNvSpPr/>
            <p:nvPr/>
          </p:nvSpPr>
          <p:spPr>
            <a:xfrm>
              <a:off x="10978994" y="647305"/>
              <a:ext cx="31071" cy="53223"/>
            </a:xfrm>
            <a:custGeom>
              <a:avLst/>
              <a:gdLst>
                <a:gd name="connsiteX0" fmla="*/ 98108 w 102870"/>
                <a:gd name="connsiteY0" fmla="*/ 2857 h 176212"/>
                <a:gd name="connsiteX1" fmla="*/ 102870 w 102870"/>
                <a:gd name="connsiteY1" fmla="*/ 9525 h 176212"/>
                <a:gd name="connsiteX2" fmla="*/ 102870 w 102870"/>
                <a:gd name="connsiteY2" fmla="*/ 35242 h 176212"/>
                <a:gd name="connsiteX3" fmla="*/ 97155 w 102870"/>
                <a:gd name="connsiteY3" fmla="*/ 40005 h 176212"/>
                <a:gd name="connsiteX4" fmla="*/ 67628 w 102870"/>
                <a:gd name="connsiteY4" fmla="*/ 40005 h 176212"/>
                <a:gd name="connsiteX5" fmla="*/ 45720 w 102870"/>
                <a:gd name="connsiteY5" fmla="*/ 56198 h 176212"/>
                <a:gd name="connsiteX6" fmla="*/ 45720 w 102870"/>
                <a:gd name="connsiteY6" fmla="*/ 171450 h 176212"/>
                <a:gd name="connsiteX7" fmla="*/ 40958 w 102870"/>
                <a:gd name="connsiteY7" fmla="*/ 176213 h 176212"/>
                <a:gd name="connsiteX8" fmla="*/ 4763 w 102870"/>
                <a:gd name="connsiteY8" fmla="*/ 176213 h 176212"/>
                <a:gd name="connsiteX9" fmla="*/ 0 w 102870"/>
                <a:gd name="connsiteY9" fmla="*/ 171450 h 176212"/>
                <a:gd name="connsiteX10" fmla="*/ 0 w 102870"/>
                <a:gd name="connsiteY10" fmla="*/ 43815 h 176212"/>
                <a:gd name="connsiteX11" fmla="*/ 56197 w 102870"/>
                <a:gd name="connsiteY11" fmla="*/ 0 h 176212"/>
                <a:gd name="connsiteX12" fmla="*/ 98108 w 102870"/>
                <a:gd name="connsiteY12" fmla="*/ 285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2870" h="176212">
                  <a:moveTo>
                    <a:pt x="98108" y="2857"/>
                  </a:moveTo>
                  <a:cubicBezTo>
                    <a:pt x="101917" y="3810"/>
                    <a:pt x="102870" y="4763"/>
                    <a:pt x="102870" y="9525"/>
                  </a:cubicBezTo>
                  <a:lnTo>
                    <a:pt x="102870" y="35242"/>
                  </a:lnTo>
                  <a:cubicBezTo>
                    <a:pt x="102870" y="38100"/>
                    <a:pt x="100965" y="40005"/>
                    <a:pt x="97155" y="40005"/>
                  </a:cubicBezTo>
                  <a:lnTo>
                    <a:pt x="67628" y="40005"/>
                  </a:lnTo>
                  <a:cubicBezTo>
                    <a:pt x="51435" y="40005"/>
                    <a:pt x="45720" y="42863"/>
                    <a:pt x="45720" y="56198"/>
                  </a:cubicBezTo>
                  <a:lnTo>
                    <a:pt x="45720" y="171450"/>
                  </a:lnTo>
                  <a:cubicBezTo>
                    <a:pt x="45720" y="175260"/>
                    <a:pt x="43815" y="176213"/>
                    <a:pt x="40958" y="176213"/>
                  </a:cubicBezTo>
                  <a:lnTo>
                    <a:pt x="4763" y="176213"/>
                  </a:lnTo>
                  <a:cubicBezTo>
                    <a:pt x="1905" y="176213"/>
                    <a:pt x="0" y="174307"/>
                    <a:pt x="0" y="171450"/>
                  </a:cubicBezTo>
                  <a:lnTo>
                    <a:pt x="0" y="43815"/>
                  </a:lnTo>
                  <a:cubicBezTo>
                    <a:pt x="0" y="4763"/>
                    <a:pt x="27622" y="0"/>
                    <a:pt x="56197" y="0"/>
                  </a:cubicBezTo>
                  <a:cubicBezTo>
                    <a:pt x="65722" y="0"/>
                    <a:pt x="86678" y="952"/>
                    <a:pt x="98108" y="2857"/>
                  </a:cubicBez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3A894E5-FA8A-1588-8ABF-AF3637A9F7AF}"/>
                </a:ext>
              </a:extLst>
            </p:cNvPr>
            <p:cNvSpPr/>
            <p:nvPr/>
          </p:nvSpPr>
          <p:spPr>
            <a:xfrm>
              <a:off x="11015531" y="647581"/>
              <a:ext cx="46318" cy="53521"/>
            </a:xfrm>
            <a:custGeom>
              <a:avLst/>
              <a:gdLst>
                <a:gd name="connsiteX0" fmla="*/ 153353 w 153352"/>
                <a:gd name="connsiteY0" fmla="*/ 85762 h 177201"/>
                <a:gd name="connsiteX1" fmla="*/ 153353 w 153352"/>
                <a:gd name="connsiteY1" fmla="*/ 95287 h 177201"/>
                <a:gd name="connsiteX2" fmla="*/ 143828 w 153352"/>
                <a:gd name="connsiteY2" fmla="*/ 103860 h 177201"/>
                <a:gd name="connsiteX3" fmla="*/ 46673 w 153352"/>
                <a:gd name="connsiteY3" fmla="*/ 103860 h 177201"/>
                <a:gd name="connsiteX4" fmla="*/ 81915 w 153352"/>
                <a:gd name="connsiteY4" fmla="*/ 137197 h 177201"/>
                <a:gd name="connsiteX5" fmla="*/ 137160 w 153352"/>
                <a:gd name="connsiteY5" fmla="*/ 137197 h 177201"/>
                <a:gd name="connsiteX6" fmla="*/ 141923 w 153352"/>
                <a:gd name="connsiteY6" fmla="*/ 141960 h 177201"/>
                <a:gd name="connsiteX7" fmla="*/ 141923 w 153352"/>
                <a:gd name="connsiteY7" fmla="*/ 167677 h 177201"/>
                <a:gd name="connsiteX8" fmla="*/ 137160 w 153352"/>
                <a:gd name="connsiteY8" fmla="*/ 172439 h 177201"/>
                <a:gd name="connsiteX9" fmla="*/ 78105 w 153352"/>
                <a:gd name="connsiteY9" fmla="*/ 177202 h 177201"/>
                <a:gd name="connsiteX10" fmla="*/ 0 w 153352"/>
                <a:gd name="connsiteY10" fmla="*/ 88620 h 177201"/>
                <a:gd name="connsiteX11" fmla="*/ 78105 w 153352"/>
                <a:gd name="connsiteY11" fmla="*/ 37 h 177201"/>
                <a:gd name="connsiteX12" fmla="*/ 153353 w 153352"/>
                <a:gd name="connsiteY12" fmla="*/ 85762 h 177201"/>
                <a:gd name="connsiteX13" fmla="*/ 45720 w 153352"/>
                <a:gd name="connsiteY13" fmla="*/ 73379 h 177201"/>
                <a:gd name="connsiteX14" fmla="*/ 107633 w 153352"/>
                <a:gd name="connsiteY14" fmla="*/ 73379 h 177201"/>
                <a:gd name="connsiteX15" fmla="*/ 77153 w 153352"/>
                <a:gd name="connsiteY15" fmla="*/ 39089 h 177201"/>
                <a:gd name="connsiteX16" fmla="*/ 45720 w 153352"/>
                <a:gd name="connsiteY16" fmla="*/ 73379 h 177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3352" h="177201">
                  <a:moveTo>
                    <a:pt x="153353" y="85762"/>
                  </a:moveTo>
                  <a:lnTo>
                    <a:pt x="153353" y="95287"/>
                  </a:lnTo>
                  <a:cubicBezTo>
                    <a:pt x="153353" y="101954"/>
                    <a:pt x="151448" y="103860"/>
                    <a:pt x="143828" y="103860"/>
                  </a:cubicBezTo>
                  <a:lnTo>
                    <a:pt x="46673" y="103860"/>
                  </a:lnTo>
                  <a:cubicBezTo>
                    <a:pt x="47625" y="131482"/>
                    <a:pt x="54292" y="137197"/>
                    <a:pt x="81915" y="137197"/>
                  </a:cubicBezTo>
                  <a:lnTo>
                    <a:pt x="137160" y="137197"/>
                  </a:lnTo>
                  <a:cubicBezTo>
                    <a:pt x="140017" y="137197"/>
                    <a:pt x="141923" y="139102"/>
                    <a:pt x="141923" y="141960"/>
                  </a:cubicBezTo>
                  <a:lnTo>
                    <a:pt x="141923" y="167677"/>
                  </a:lnTo>
                  <a:cubicBezTo>
                    <a:pt x="141923" y="171487"/>
                    <a:pt x="140017" y="172439"/>
                    <a:pt x="137160" y="172439"/>
                  </a:cubicBezTo>
                  <a:cubicBezTo>
                    <a:pt x="120967" y="176250"/>
                    <a:pt x="98108" y="177202"/>
                    <a:pt x="78105" y="177202"/>
                  </a:cubicBezTo>
                  <a:cubicBezTo>
                    <a:pt x="15240" y="177202"/>
                    <a:pt x="0" y="159104"/>
                    <a:pt x="0" y="88620"/>
                  </a:cubicBezTo>
                  <a:cubicBezTo>
                    <a:pt x="0" y="17182"/>
                    <a:pt x="15240" y="37"/>
                    <a:pt x="78105" y="37"/>
                  </a:cubicBezTo>
                  <a:cubicBezTo>
                    <a:pt x="138113" y="-915"/>
                    <a:pt x="153353" y="16229"/>
                    <a:pt x="153353" y="85762"/>
                  </a:cubicBezTo>
                  <a:close/>
                  <a:moveTo>
                    <a:pt x="45720" y="73379"/>
                  </a:moveTo>
                  <a:lnTo>
                    <a:pt x="107633" y="73379"/>
                  </a:lnTo>
                  <a:cubicBezTo>
                    <a:pt x="107633" y="45757"/>
                    <a:pt x="100013" y="39089"/>
                    <a:pt x="77153" y="39089"/>
                  </a:cubicBezTo>
                  <a:cubicBezTo>
                    <a:pt x="54292" y="39089"/>
                    <a:pt x="46673" y="45757"/>
                    <a:pt x="45720" y="73379"/>
                  </a:cubicBezTo>
                  <a:close/>
                </a:path>
              </a:pathLst>
            </a:custGeom>
            <a:solidFill>
              <a:srgbClr val="5EBFD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4C9624B-F8E3-85AA-2986-0909FE925255}"/>
                </a:ext>
              </a:extLst>
            </p:cNvPr>
            <p:cNvSpPr/>
            <p:nvPr/>
          </p:nvSpPr>
          <p:spPr>
            <a:xfrm>
              <a:off x="11087350" y="649031"/>
              <a:ext cx="72705" cy="51784"/>
            </a:xfrm>
            <a:custGeom>
              <a:avLst/>
              <a:gdLst>
                <a:gd name="connsiteX0" fmla="*/ 236563 w 240716"/>
                <a:gd name="connsiteY0" fmla="*/ 0 h 171450"/>
                <a:gd name="connsiteX1" fmla="*/ 240373 w 240716"/>
                <a:gd name="connsiteY1" fmla="*/ 4763 h 171450"/>
                <a:gd name="connsiteX2" fmla="*/ 212751 w 240716"/>
                <a:gd name="connsiteY2" fmla="*/ 136208 h 171450"/>
                <a:gd name="connsiteX3" fmla="*/ 176556 w 240716"/>
                <a:gd name="connsiteY3" fmla="*/ 171450 h 171450"/>
                <a:gd name="connsiteX4" fmla="*/ 140361 w 240716"/>
                <a:gd name="connsiteY4" fmla="*/ 136208 h 171450"/>
                <a:gd name="connsiteX5" fmla="*/ 120358 w 240716"/>
                <a:gd name="connsiteY5" fmla="*/ 49530 h 171450"/>
                <a:gd name="connsiteX6" fmla="*/ 100356 w 240716"/>
                <a:gd name="connsiteY6" fmla="*/ 136208 h 171450"/>
                <a:gd name="connsiteX7" fmla="*/ 64161 w 240716"/>
                <a:gd name="connsiteY7" fmla="*/ 171450 h 171450"/>
                <a:gd name="connsiteX8" fmla="*/ 27966 w 240716"/>
                <a:gd name="connsiteY8" fmla="*/ 136208 h 171450"/>
                <a:gd name="connsiteX9" fmla="*/ 344 w 240716"/>
                <a:gd name="connsiteY9" fmla="*/ 4763 h 171450"/>
                <a:gd name="connsiteX10" fmla="*/ 4154 w 240716"/>
                <a:gd name="connsiteY10" fmla="*/ 0 h 171450"/>
                <a:gd name="connsiteX11" fmla="*/ 27013 w 240716"/>
                <a:gd name="connsiteY11" fmla="*/ 0 h 171450"/>
                <a:gd name="connsiteX12" fmla="*/ 30823 w 240716"/>
                <a:gd name="connsiteY12" fmla="*/ 4763 h 171450"/>
                <a:gd name="connsiteX13" fmla="*/ 56541 w 240716"/>
                <a:gd name="connsiteY13" fmla="*/ 132398 h 171450"/>
                <a:gd name="connsiteX14" fmla="*/ 65113 w 240716"/>
                <a:gd name="connsiteY14" fmla="*/ 143827 h 171450"/>
                <a:gd name="connsiteX15" fmla="*/ 73686 w 240716"/>
                <a:gd name="connsiteY15" fmla="*/ 132398 h 171450"/>
                <a:gd name="connsiteX16" fmla="*/ 103213 w 240716"/>
                <a:gd name="connsiteY16" fmla="*/ 9525 h 171450"/>
                <a:gd name="connsiteX17" fmla="*/ 107976 w 240716"/>
                <a:gd name="connsiteY17" fmla="*/ 4763 h 171450"/>
                <a:gd name="connsiteX18" fmla="*/ 133694 w 240716"/>
                <a:gd name="connsiteY18" fmla="*/ 4763 h 171450"/>
                <a:gd name="connsiteX19" fmla="*/ 138456 w 240716"/>
                <a:gd name="connsiteY19" fmla="*/ 9525 h 171450"/>
                <a:gd name="connsiteX20" fmla="*/ 168936 w 240716"/>
                <a:gd name="connsiteY20" fmla="*/ 132398 h 171450"/>
                <a:gd name="connsiteX21" fmla="*/ 177508 w 240716"/>
                <a:gd name="connsiteY21" fmla="*/ 143827 h 171450"/>
                <a:gd name="connsiteX22" fmla="*/ 186081 w 240716"/>
                <a:gd name="connsiteY22" fmla="*/ 132398 h 171450"/>
                <a:gd name="connsiteX23" fmla="*/ 211798 w 240716"/>
                <a:gd name="connsiteY23" fmla="*/ 4763 h 171450"/>
                <a:gd name="connsiteX24" fmla="*/ 215608 w 240716"/>
                <a:gd name="connsiteY24" fmla="*/ 0 h 171450"/>
                <a:gd name="connsiteX25" fmla="*/ 236563 w 240716"/>
                <a:gd name="connsiteY25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716" h="171450">
                  <a:moveTo>
                    <a:pt x="236563" y="0"/>
                  </a:moveTo>
                  <a:cubicBezTo>
                    <a:pt x="240373" y="0"/>
                    <a:pt x="241326" y="952"/>
                    <a:pt x="240373" y="4763"/>
                  </a:cubicBezTo>
                  <a:lnTo>
                    <a:pt x="212751" y="136208"/>
                  </a:lnTo>
                  <a:cubicBezTo>
                    <a:pt x="206083" y="166688"/>
                    <a:pt x="201321" y="171450"/>
                    <a:pt x="176556" y="171450"/>
                  </a:cubicBezTo>
                  <a:cubicBezTo>
                    <a:pt x="148933" y="171450"/>
                    <a:pt x="147981" y="167640"/>
                    <a:pt x="140361" y="136208"/>
                  </a:cubicBezTo>
                  <a:lnTo>
                    <a:pt x="120358" y="49530"/>
                  </a:lnTo>
                  <a:lnTo>
                    <a:pt x="100356" y="136208"/>
                  </a:lnTo>
                  <a:cubicBezTo>
                    <a:pt x="92736" y="167640"/>
                    <a:pt x="91783" y="171450"/>
                    <a:pt x="64161" y="171450"/>
                  </a:cubicBezTo>
                  <a:cubicBezTo>
                    <a:pt x="39396" y="171450"/>
                    <a:pt x="34633" y="166688"/>
                    <a:pt x="27966" y="136208"/>
                  </a:cubicBezTo>
                  <a:lnTo>
                    <a:pt x="344" y="4763"/>
                  </a:lnTo>
                  <a:cubicBezTo>
                    <a:pt x="-609" y="952"/>
                    <a:pt x="344" y="0"/>
                    <a:pt x="4154" y="0"/>
                  </a:cubicBezTo>
                  <a:lnTo>
                    <a:pt x="27013" y="0"/>
                  </a:lnTo>
                  <a:cubicBezTo>
                    <a:pt x="28919" y="0"/>
                    <a:pt x="29871" y="952"/>
                    <a:pt x="30823" y="4763"/>
                  </a:cubicBezTo>
                  <a:lnTo>
                    <a:pt x="56541" y="132398"/>
                  </a:lnTo>
                  <a:cubicBezTo>
                    <a:pt x="59398" y="142875"/>
                    <a:pt x="61304" y="143827"/>
                    <a:pt x="65113" y="143827"/>
                  </a:cubicBezTo>
                  <a:cubicBezTo>
                    <a:pt x="70829" y="143827"/>
                    <a:pt x="70829" y="142875"/>
                    <a:pt x="73686" y="132398"/>
                  </a:cubicBezTo>
                  <a:lnTo>
                    <a:pt x="103213" y="9525"/>
                  </a:lnTo>
                  <a:cubicBezTo>
                    <a:pt x="104166" y="5715"/>
                    <a:pt x="105119" y="4763"/>
                    <a:pt x="107976" y="4763"/>
                  </a:cubicBezTo>
                  <a:lnTo>
                    <a:pt x="133694" y="4763"/>
                  </a:lnTo>
                  <a:cubicBezTo>
                    <a:pt x="136551" y="4763"/>
                    <a:pt x="137504" y="5715"/>
                    <a:pt x="138456" y="9525"/>
                  </a:cubicBezTo>
                  <a:lnTo>
                    <a:pt x="168936" y="132398"/>
                  </a:lnTo>
                  <a:cubicBezTo>
                    <a:pt x="171794" y="142875"/>
                    <a:pt x="171794" y="143827"/>
                    <a:pt x="177508" y="143827"/>
                  </a:cubicBezTo>
                  <a:cubicBezTo>
                    <a:pt x="181319" y="143827"/>
                    <a:pt x="183223" y="142875"/>
                    <a:pt x="186081" y="132398"/>
                  </a:cubicBezTo>
                  <a:lnTo>
                    <a:pt x="211798" y="4763"/>
                  </a:lnTo>
                  <a:cubicBezTo>
                    <a:pt x="212751" y="952"/>
                    <a:pt x="213704" y="0"/>
                    <a:pt x="215608" y="0"/>
                  </a:cubicBezTo>
                  <a:lnTo>
                    <a:pt x="236563" y="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FDCEE73-CC6A-8C17-C7AF-36766DEA51D9}"/>
                </a:ext>
              </a:extLst>
            </p:cNvPr>
            <p:cNvSpPr/>
            <p:nvPr/>
          </p:nvSpPr>
          <p:spPr>
            <a:xfrm>
              <a:off x="11167719" y="648168"/>
              <a:ext cx="42578" cy="52360"/>
            </a:xfrm>
            <a:custGeom>
              <a:avLst/>
              <a:gdLst>
                <a:gd name="connsiteX0" fmla="*/ 140970 w 140969"/>
                <a:gd name="connsiteY0" fmla="*/ 82868 h 173355"/>
                <a:gd name="connsiteX1" fmla="*/ 140970 w 140969"/>
                <a:gd name="connsiteY1" fmla="*/ 91440 h 173355"/>
                <a:gd name="connsiteX2" fmla="*/ 129540 w 140969"/>
                <a:gd name="connsiteY2" fmla="*/ 100013 h 173355"/>
                <a:gd name="connsiteX3" fmla="*/ 30480 w 140969"/>
                <a:gd name="connsiteY3" fmla="*/ 100013 h 173355"/>
                <a:gd name="connsiteX4" fmla="*/ 71438 w 140969"/>
                <a:gd name="connsiteY4" fmla="*/ 147638 h 173355"/>
                <a:gd name="connsiteX5" fmla="*/ 122872 w 140969"/>
                <a:gd name="connsiteY5" fmla="*/ 147638 h 173355"/>
                <a:gd name="connsiteX6" fmla="*/ 127635 w 140969"/>
                <a:gd name="connsiteY6" fmla="*/ 152400 h 173355"/>
                <a:gd name="connsiteX7" fmla="*/ 127635 w 140969"/>
                <a:gd name="connsiteY7" fmla="*/ 165735 h 173355"/>
                <a:gd name="connsiteX8" fmla="*/ 122872 w 140969"/>
                <a:gd name="connsiteY8" fmla="*/ 170498 h 173355"/>
                <a:gd name="connsiteX9" fmla="*/ 70485 w 140969"/>
                <a:gd name="connsiteY9" fmla="*/ 173355 h 173355"/>
                <a:gd name="connsiteX10" fmla="*/ 0 w 140969"/>
                <a:gd name="connsiteY10" fmla="*/ 86678 h 173355"/>
                <a:gd name="connsiteX11" fmla="*/ 70485 w 140969"/>
                <a:gd name="connsiteY11" fmla="*/ 0 h 173355"/>
                <a:gd name="connsiteX12" fmla="*/ 140970 w 140969"/>
                <a:gd name="connsiteY12" fmla="*/ 82868 h 173355"/>
                <a:gd name="connsiteX13" fmla="*/ 30480 w 140969"/>
                <a:gd name="connsiteY13" fmla="*/ 76200 h 173355"/>
                <a:gd name="connsiteX14" fmla="*/ 111442 w 140969"/>
                <a:gd name="connsiteY14" fmla="*/ 76200 h 173355"/>
                <a:gd name="connsiteX15" fmla="*/ 72390 w 140969"/>
                <a:gd name="connsiteY15" fmla="*/ 26670 h 173355"/>
                <a:gd name="connsiteX16" fmla="*/ 30480 w 140969"/>
                <a:gd name="connsiteY16" fmla="*/ 76200 h 173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0969" h="173355">
                  <a:moveTo>
                    <a:pt x="140970" y="82868"/>
                  </a:moveTo>
                  <a:lnTo>
                    <a:pt x="140970" y="91440"/>
                  </a:lnTo>
                  <a:cubicBezTo>
                    <a:pt x="140970" y="98108"/>
                    <a:pt x="139065" y="100013"/>
                    <a:pt x="129540" y="100013"/>
                  </a:cubicBezTo>
                  <a:lnTo>
                    <a:pt x="30480" y="100013"/>
                  </a:lnTo>
                  <a:cubicBezTo>
                    <a:pt x="31432" y="138113"/>
                    <a:pt x="38100" y="147638"/>
                    <a:pt x="71438" y="147638"/>
                  </a:cubicBezTo>
                  <a:lnTo>
                    <a:pt x="122872" y="147638"/>
                  </a:lnTo>
                  <a:cubicBezTo>
                    <a:pt x="125730" y="147638"/>
                    <a:pt x="127635" y="149543"/>
                    <a:pt x="127635" y="152400"/>
                  </a:cubicBezTo>
                  <a:lnTo>
                    <a:pt x="127635" y="165735"/>
                  </a:lnTo>
                  <a:cubicBezTo>
                    <a:pt x="127635" y="168593"/>
                    <a:pt x="125730" y="170498"/>
                    <a:pt x="122872" y="170498"/>
                  </a:cubicBezTo>
                  <a:cubicBezTo>
                    <a:pt x="106680" y="172403"/>
                    <a:pt x="89535" y="173355"/>
                    <a:pt x="70485" y="173355"/>
                  </a:cubicBezTo>
                  <a:cubicBezTo>
                    <a:pt x="12382" y="173355"/>
                    <a:pt x="0" y="156210"/>
                    <a:pt x="0" y="86678"/>
                  </a:cubicBezTo>
                  <a:cubicBezTo>
                    <a:pt x="0" y="17145"/>
                    <a:pt x="12382" y="0"/>
                    <a:pt x="70485" y="0"/>
                  </a:cubicBezTo>
                  <a:cubicBezTo>
                    <a:pt x="126682" y="953"/>
                    <a:pt x="140017" y="17145"/>
                    <a:pt x="140970" y="82868"/>
                  </a:cubicBezTo>
                  <a:close/>
                  <a:moveTo>
                    <a:pt x="30480" y="76200"/>
                  </a:moveTo>
                  <a:lnTo>
                    <a:pt x="111442" y="76200"/>
                  </a:lnTo>
                  <a:cubicBezTo>
                    <a:pt x="110490" y="37148"/>
                    <a:pt x="103822" y="26670"/>
                    <a:pt x="72390" y="26670"/>
                  </a:cubicBezTo>
                  <a:cubicBezTo>
                    <a:pt x="38100" y="26670"/>
                    <a:pt x="31432" y="37148"/>
                    <a:pt x="30480" y="7620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13A7474-0526-F336-D568-0F40AB0EDE87}"/>
                </a:ext>
              </a:extLst>
            </p:cNvPr>
            <p:cNvSpPr/>
            <p:nvPr/>
          </p:nvSpPr>
          <p:spPr>
            <a:xfrm>
              <a:off x="11240217" y="648630"/>
              <a:ext cx="37687" cy="52472"/>
            </a:xfrm>
            <a:custGeom>
              <a:avLst/>
              <a:gdLst>
                <a:gd name="connsiteX0" fmla="*/ 120015 w 124777"/>
                <a:gd name="connsiteY0" fmla="*/ 2279 h 173728"/>
                <a:gd name="connsiteX1" fmla="*/ 124778 w 124777"/>
                <a:gd name="connsiteY1" fmla="*/ 7994 h 173728"/>
                <a:gd name="connsiteX2" fmla="*/ 124778 w 124777"/>
                <a:gd name="connsiteY2" fmla="*/ 21329 h 173728"/>
                <a:gd name="connsiteX3" fmla="*/ 120015 w 124777"/>
                <a:gd name="connsiteY3" fmla="*/ 26091 h 173728"/>
                <a:gd name="connsiteX4" fmla="*/ 73343 w 124777"/>
                <a:gd name="connsiteY4" fmla="*/ 26091 h 173728"/>
                <a:gd name="connsiteX5" fmla="*/ 31433 w 124777"/>
                <a:gd name="connsiteY5" fmla="*/ 87051 h 173728"/>
                <a:gd name="connsiteX6" fmla="*/ 73343 w 124777"/>
                <a:gd name="connsiteY6" fmla="*/ 147059 h 173728"/>
                <a:gd name="connsiteX7" fmla="*/ 120015 w 124777"/>
                <a:gd name="connsiteY7" fmla="*/ 147059 h 173728"/>
                <a:gd name="connsiteX8" fmla="*/ 124778 w 124777"/>
                <a:gd name="connsiteY8" fmla="*/ 151821 h 173728"/>
                <a:gd name="connsiteX9" fmla="*/ 124778 w 124777"/>
                <a:gd name="connsiteY9" fmla="*/ 165156 h 173728"/>
                <a:gd name="connsiteX10" fmla="*/ 120015 w 124777"/>
                <a:gd name="connsiteY10" fmla="*/ 170871 h 173728"/>
                <a:gd name="connsiteX11" fmla="*/ 72390 w 124777"/>
                <a:gd name="connsiteY11" fmla="*/ 173729 h 173728"/>
                <a:gd name="connsiteX12" fmla="*/ 0 w 124777"/>
                <a:gd name="connsiteY12" fmla="*/ 87051 h 173728"/>
                <a:gd name="connsiteX13" fmla="*/ 72390 w 124777"/>
                <a:gd name="connsiteY13" fmla="*/ 374 h 173728"/>
                <a:gd name="connsiteX14" fmla="*/ 120015 w 124777"/>
                <a:gd name="connsiteY14" fmla="*/ 2279 h 173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777" h="173728">
                  <a:moveTo>
                    <a:pt x="120015" y="2279"/>
                  </a:moveTo>
                  <a:cubicBezTo>
                    <a:pt x="122873" y="2279"/>
                    <a:pt x="124778" y="4184"/>
                    <a:pt x="124778" y="7994"/>
                  </a:cubicBezTo>
                  <a:lnTo>
                    <a:pt x="124778" y="21329"/>
                  </a:lnTo>
                  <a:cubicBezTo>
                    <a:pt x="124778" y="24186"/>
                    <a:pt x="122873" y="26091"/>
                    <a:pt x="120015" y="26091"/>
                  </a:cubicBezTo>
                  <a:lnTo>
                    <a:pt x="73343" y="26091"/>
                  </a:lnTo>
                  <a:cubicBezTo>
                    <a:pt x="36195" y="26091"/>
                    <a:pt x="31433" y="38474"/>
                    <a:pt x="31433" y="87051"/>
                  </a:cubicBezTo>
                  <a:cubicBezTo>
                    <a:pt x="31433" y="135629"/>
                    <a:pt x="36195" y="147059"/>
                    <a:pt x="73343" y="147059"/>
                  </a:cubicBezTo>
                  <a:lnTo>
                    <a:pt x="120015" y="147059"/>
                  </a:lnTo>
                  <a:cubicBezTo>
                    <a:pt x="122873" y="147059"/>
                    <a:pt x="124778" y="148964"/>
                    <a:pt x="124778" y="151821"/>
                  </a:cubicBezTo>
                  <a:lnTo>
                    <a:pt x="124778" y="165156"/>
                  </a:lnTo>
                  <a:cubicBezTo>
                    <a:pt x="124778" y="168014"/>
                    <a:pt x="122873" y="169919"/>
                    <a:pt x="120015" y="170871"/>
                  </a:cubicBezTo>
                  <a:cubicBezTo>
                    <a:pt x="103823" y="172776"/>
                    <a:pt x="85725" y="173729"/>
                    <a:pt x="72390" y="173729"/>
                  </a:cubicBezTo>
                  <a:cubicBezTo>
                    <a:pt x="12383" y="173729"/>
                    <a:pt x="0" y="156584"/>
                    <a:pt x="0" y="87051"/>
                  </a:cubicBezTo>
                  <a:cubicBezTo>
                    <a:pt x="0" y="17519"/>
                    <a:pt x="11430" y="374"/>
                    <a:pt x="72390" y="374"/>
                  </a:cubicBezTo>
                  <a:cubicBezTo>
                    <a:pt x="85725" y="-579"/>
                    <a:pt x="103823" y="374"/>
                    <a:pt x="120015" y="2279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D2D0CE5-2CBA-3650-ABC4-CDD58FB224C4}"/>
                </a:ext>
              </a:extLst>
            </p:cNvPr>
            <p:cNvSpPr/>
            <p:nvPr/>
          </p:nvSpPr>
          <p:spPr>
            <a:xfrm>
              <a:off x="11284522" y="648455"/>
              <a:ext cx="40564" cy="52072"/>
            </a:xfrm>
            <a:custGeom>
              <a:avLst/>
              <a:gdLst>
                <a:gd name="connsiteX0" fmla="*/ 134302 w 134302"/>
                <a:gd name="connsiteY0" fmla="*/ 48577 h 172402"/>
                <a:gd name="connsiteX1" fmla="*/ 134302 w 134302"/>
                <a:gd name="connsiteY1" fmla="*/ 157163 h 172402"/>
                <a:gd name="connsiteX2" fmla="*/ 128588 w 134302"/>
                <a:gd name="connsiteY2" fmla="*/ 165735 h 172402"/>
                <a:gd name="connsiteX3" fmla="*/ 60007 w 134302"/>
                <a:gd name="connsiteY3" fmla="*/ 172402 h 172402"/>
                <a:gd name="connsiteX4" fmla="*/ 0 w 134302"/>
                <a:gd name="connsiteY4" fmla="*/ 121920 h 172402"/>
                <a:gd name="connsiteX5" fmla="*/ 55245 w 134302"/>
                <a:gd name="connsiteY5" fmla="*/ 74295 h 172402"/>
                <a:gd name="connsiteX6" fmla="*/ 105727 w 134302"/>
                <a:gd name="connsiteY6" fmla="*/ 74295 h 172402"/>
                <a:gd name="connsiteX7" fmla="*/ 105727 w 134302"/>
                <a:gd name="connsiteY7" fmla="*/ 53340 h 172402"/>
                <a:gd name="connsiteX8" fmla="*/ 65722 w 134302"/>
                <a:gd name="connsiteY8" fmla="*/ 25717 h 172402"/>
                <a:gd name="connsiteX9" fmla="*/ 19050 w 134302"/>
                <a:gd name="connsiteY9" fmla="*/ 25717 h 172402"/>
                <a:gd name="connsiteX10" fmla="*/ 14288 w 134302"/>
                <a:gd name="connsiteY10" fmla="*/ 20955 h 172402"/>
                <a:gd name="connsiteX11" fmla="*/ 14288 w 134302"/>
                <a:gd name="connsiteY11" fmla="*/ 8572 h 172402"/>
                <a:gd name="connsiteX12" fmla="*/ 19050 w 134302"/>
                <a:gd name="connsiteY12" fmla="*/ 3810 h 172402"/>
                <a:gd name="connsiteX13" fmla="*/ 65722 w 134302"/>
                <a:gd name="connsiteY13" fmla="*/ 0 h 172402"/>
                <a:gd name="connsiteX14" fmla="*/ 134302 w 134302"/>
                <a:gd name="connsiteY14" fmla="*/ 48577 h 172402"/>
                <a:gd name="connsiteX15" fmla="*/ 54292 w 134302"/>
                <a:gd name="connsiteY15" fmla="*/ 99060 h 172402"/>
                <a:gd name="connsiteX16" fmla="*/ 28575 w 134302"/>
                <a:gd name="connsiteY16" fmla="*/ 121920 h 172402"/>
                <a:gd name="connsiteX17" fmla="*/ 64770 w 134302"/>
                <a:gd name="connsiteY17" fmla="*/ 146685 h 172402"/>
                <a:gd name="connsiteX18" fmla="*/ 104775 w 134302"/>
                <a:gd name="connsiteY18" fmla="*/ 142875 h 172402"/>
                <a:gd name="connsiteX19" fmla="*/ 104775 w 134302"/>
                <a:gd name="connsiteY19" fmla="*/ 98107 h 172402"/>
                <a:gd name="connsiteX20" fmla="*/ 54292 w 134302"/>
                <a:gd name="connsiteY20" fmla="*/ 98107 h 17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4302" h="172402">
                  <a:moveTo>
                    <a:pt x="134302" y="48577"/>
                  </a:moveTo>
                  <a:lnTo>
                    <a:pt x="134302" y="157163"/>
                  </a:lnTo>
                  <a:cubicBezTo>
                    <a:pt x="134302" y="160020"/>
                    <a:pt x="134302" y="163830"/>
                    <a:pt x="128588" y="165735"/>
                  </a:cubicBezTo>
                  <a:cubicBezTo>
                    <a:pt x="118110" y="169545"/>
                    <a:pt x="90488" y="172402"/>
                    <a:pt x="60007" y="172402"/>
                  </a:cubicBezTo>
                  <a:cubicBezTo>
                    <a:pt x="19050" y="172402"/>
                    <a:pt x="0" y="163830"/>
                    <a:pt x="0" y="121920"/>
                  </a:cubicBezTo>
                  <a:cubicBezTo>
                    <a:pt x="0" y="84772"/>
                    <a:pt x="20002" y="74295"/>
                    <a:pt x="55245" y="74295"/>
                  </a:cubicBezTo>
                  <a:lnTo>
                    <a:pt x="105727" y="74295"/>
                  </a:lnTo>
                  <a:lnTo>
                    <a:pt x="105727" y="53340"/>
                  </a:lnTo>
                  <a:cubicBezTo>
                    <a:pt x="105727" y="34290"/>
                    <a:pt x="94297" y="25717"/>
                    <a:pt x="65722" y="25717"/>
                  </a:cubicBezTo>
                  <a:lnTo>
                    <a:pt x="19050" y="25717"/>
                  </a:lnTo>
                  <a:cubicBezTo>
                    <a:pt x="15240" y="25717"/>
                    <a:pt x="14288" y="24765"/>
                    <a:pt x="14288" y="20955"/>
                  </a:cubicBezTo>
                  <a:lnTo>
                    <a:pt x="14288" y="8572"/>
                  </a:lnTo>
                  <a:cubicBezTo>
                    <a:pt x="14288" y="4763"/>
                    <a:pt x="15240" y="3810"/>
                    <a:pt x="19050" y="3810"/>
                  </a:cubicBezTo>
                  <a:cubicBezTo>
                    <a:pt x="37147" y="952"/>
                    <a:pt x="53340" y="0"/>
                    <a:pt x="65722" y="0"/>
                  </a:cubicBezTo>
                  <a:cubicBezTo>
                    <a:pt x="112395" y="0"/>
                    <a:pt x="134302" y="15240"/>
                    <a:pt x="134302" y="48577"/>
                  </a:cubicBezTo>
                  <a:close/>
                  <a:moveTo>
                    <a:pt x="54292" y="99060"/>
                  </a:moveTo>
                  <a:cubicBezTo>
                    <a:pt x="37147" y="99060"/>
                    <a:pt x="28575" y="104775"/>
                    <a:pt x="28575" y="121920"/>
                  </a:cubicBezTo>
                  <a:cubicBezTo>
                    <a:pt x="28575" y="142875"/>
                    <a:pt x="39052" y="146685"/>
                    <a:pt x="64770" y="146685"/>
                  </a:cubicBezTo>
                  <a:cubicBezTo>
                    <a:pt x="74295" y="146685"/>
                    <a:pt x="92392" y="145732"/>
                    <a:pt x="104775" y="142875"/>
                  </a:cubicBezTo>
                  <a:lnTo>
                    <a:pt x="104775" y="98107"/>
                  </a:lnTo>
                  <a:lnTo>
                    <a:pt x="54292" y="981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249888E-934F-9B0B-2700-EF369D38D6F1}"/>
                </a:ext>
              </a:extLst>
            </p:cNvPr>
            <p:cNvSpPr/>
            <p:nvPr/>
          </p:nvSpPr>
          <p:spPr>
            <a:xfrm>
              <a:off x="11337169" y="648719"/>
              <a:ext cx="43154" cy="51521"/>
            </a:xfrm>
            <a:custGeom>
              <a:avLst/>
              <a:gdLst>
                <a:gd name="connsiteX0" fmla="*/ 142875 w 142875"/>
                <a:gd name="connsiteY0" fmla="*/ 71517 h 170577"/>
                <a:gd name="connsiteX1" fmla="*/ 142875 w 142875"/>
                <a:gd name="connsiteY1" fmla="*/ 165815 h 170577"/>
                <a:gd name="connsiteX2" fmla="*/ 137160 w 142875"/>
                <a:gd name="connsiteY2" fmla="*/ 170577 h 170577"/>
                <a:gd name="connsiteX3" fmla="*/ 117157 w 142875"/>
                <a:gd name="connsiteY3" fmla="*/ 170577 h 170577"/>
                <a:gd name="connsiteX4" fmla="*/ 112395 w 142875"/>
                <a:gd name="connsiteY4" fmla="*/ 165815 h 170577"/>
                <a:gd name="connsiteX5" fmla="*/ 112395 w 142875"/>
                <a:gd name="connsiteY5" fmla="*/ 74375 h 170577"/>
                <a:gd name="connsiteX6" fmla="*/ 73343 w 142875"/>
                <a:gd name="connsiteY6" fmla="*/ 24845 h 170577"/>
                <a:gd name="connsiteX7" fmla="*/ 30480 w 142875"/>
                <a:gd name="connsiteY7" fmla="*/ 24845 h 170577"/>
                <a:gd name="connsiteX8" fmla="*/ 30480 w 142875"/>
                <a:gd name="connsiteY8" fmla="*/ 165815 h 170577"/>
                <a:gd name="connsiteX9" fmla="*/ 25718 w 142875"/>
                <a:gd name="connsiteY9" fmla="*/ 170577 h 170577"/>
                <a:gd name="connsiteX10" fmla="*/ 4763 w 142875"/>
                <a:gd name="connsiteY10" fmla="*/ 170577 h 170577"/>
                <a:gd name="connsiteX11" fmla="*/ 0 w 142875"/>
                <a:gd name="connsiteY11" fmla="*/ 165815 h 170577"/>
                <a:gd name="connsiteX12" fmla="*/ 0 w 142875"/>
                <a:gd name="connsiteY12" fmla="*/ 9605 h 170577"/>
                <a:gd name="connsiteX13" fmla="*/ 4763 w 142875"/>
                <a:gd name="connsiteY13" fmla="*/ 4842 h 170577"/>
                <a:gd name="connsiteX14" fmla="*/ 69532 w 142875"/>
                <a:gd name="connsiteY14" fmla="*/ 80 h 170577"/>
                <a:gd name="connsiteX15" fmla="*/ 142875 w 142875"/>
                <a:gd name="connsiteY15" fmla="*/ 71517 h 170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" h="170577">
                  <a:moveTo>
                    <a:pt x="142875" y="71517"/>
                  </a:moveTo>
                  <a:lnTo>
                    <a:pt x="142875" y="165815"/>
                  </a:lnTo>
                  <a:cubicBezTo>
                    <a:pt x="142875" y="168672"/>
                    <a:pt x="140970" y="170577"/>
                    <a:pt x="137160" y="170577"/>
                  </a:cubicBezTo>
                  <a:lnTo>
                    <a:pt x="117157" y="170577"/>
                  </a:lnTo>
                  <a:cubicBezTo>
                    <a:pt x="114300" y="170577"/>
                    <a:pt x="112395" y="168672"/>
                    <a:pt x="112395" y="165815"/>
                  </a:cubicBezTo>
                  <a:lnTo>
                    <a:pt x="112395" y="74375"/>
                  </a:lnTo>
                  <a:cubicBezTo>
                    <a:pt x="112395" y="26750"/>
                    <a:pt x="102870" y="24845"/>
                    <a:pt x="73343" y="24845"/>
                  </a:cubicBezTo>
                  <a:lnTo>
                    <a:pt x="30480" y="24845"/>
                  </a:lnTo>
                  <a:lnTo>
                    <a:pt x="30480" y="165815"/>
                  </a:lnTo>
                  <a:cubicBezTo>
                    <a:pt x="30480" y="168672"/>
                    <a:pt x="28575" y="170577"/>
                    <a:pt x="25718" y="170577"/>
                  </a:cubicBezTo>
                  <a:lnTo>
                    <a:pt x="4763" y="170577"/>
                  </a:lnTo>
                  <a:cubicBezTo>
                    <a:pt x="1905" y="170577"/>
                    <a:pt x="0" y="168672"/>
                    <a:pt x="0" y="165815"/>
                  </a:cubicBezTo>
                  <a:lnTo>
                    <a:pt x="0" y="9605"/>
                  </a:lnTo>
                  <a:cubicBezTo>
                    <a:pt x="0" y="5795"/>
                    <a:pt x="1905" y="4842"/>
                    <a:pt x="4763" y="4842"/>
                  </a:cubicBezTo>
                  <a:cubicBezTo>
                    <a:pt x="28575" y="80"/>
                    <a:pt x="54293" y="80"/>
                    <a:pt x="69532" y="80"/>
                  </a:cubicBezTo>
                  <a:cubicBezTo>
                    <a:pt x="125730" y="-873"/>
                    <a:pt x="142875" y="5795"/>
                    <a:pt x="142875" y="7151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96CD30A-B564-ABD4-5F9F-015F33A3C0FB}"/>
                </a:ext>
              </a:extLst>
            </p:cNvPr>
            <p:cNvSpPr/>
            <p:nvPr/>
          </p:nvSpPr>
          <p:spPr>
            <a:xfrm>
              <a:off x="11411106" y="648455"/>
              <a:ext cx="40564" cy="52072"/>
            </a:xfrm>
            <a:custGeom>
              <a:avLst/>
              <a:gdLst>
                <a:gd name="connsiteX0" fmla="*/ 134302 w 134302"/>
                <a:gd name="connsiteY0" fmla="*/ 48577 h 172402"/>
                <a:gd name="connsiteX1" fmla="*/ 134302 w 134302"/>
                <a:gd name="connsiteY1" fmla="*/ 157163 h 172402"/>
                <a:gd name="connsiteX2" fmla="*/ 128588 w 134302"/>
                <a:gd name="connsiteY2" fmla="*/ 165735 h 172402"/>
                <a:gd name="connsiteX3" fmla="*/ 60007 w 134302"/>
                <a:gd name="connsiteY3" fmla="*/ 172402 h 172402"/>
                <a:gd name="connsiteX4" fmla="*/ 0 w 134302"/>
                <a:gd name="connsiteY4" fmla="*/ 121920 h 172402"/>
                <a:gd name="connsiteX5" fmla="*/ 55245 w 134302"/>
                <a:gd name="connsiteY5" fmla="*/ 74295 h 172402"/>
                <a:gd name="connsiteX6" fmla="*/ 105727 w 134302"/>
                <a:gd name="connsiteY6" fmla="*/ 74295 h 172402"/>
                <a:gd name="connsiteX7" fmla="*/ 105727 w 134302"/>
                <a:gd name="connsiteY7" fmla="*/ 53340 h 172402"/>
                <a:gd name="connsiteX8" fmla="*/ 65722 w 134302"/>
                <a:gd name="connsiteY8" fmla="*/ 25717 h 172402"/>
                <a:gd name="connsiteX9" fmla="*/ 19050 w 134302"/>
                <a:gd name="connsiteY9" fmla="*/ 25717 h 172402"/>
                <a:gd name="connsiteX10" fmla="*/ 14288 w 134302"/>
                <a:gd name="connsiteY10" fmla="*/ 20955 h 172402"/>
                <a:gd name="connsiteX11" fmla="*/ 14288 w 134302"/>
                <a:gd name="connsiteY11" fmla="*/ 8572 h 172402"/>
                <a:gd name="connsiteX12" fmla="*/ 19050 w 134302"/>
                <a:gd name="connsiteY12" fmla="*/ 3810 h 172402"/>
                <a:gd name="connsiteX13" fmla="*/ 65722 w 134302"/>
                <a:gd name="connsiteY13" fmla="*/ 0 h 172402"/>
                <a:gd name="connsiteX14" fmla="*/ 134302 w 134302"/>
                <a:gd name="connsiteY14" fmla="*/ 48577 h 172402"/>
                <a:gd name="connsiteX15" fmla="*/ 54292 w 134302"/>
                <a:gd name="connsiteY15" fmla="*/ 99060 h 172402"/>
                <a:gd name="connsiteX16" fmla="*/ 28575 w 134302"/>
                <a:gd name="connsiteY16" fmla="*/ 121920 h 172402"/>
                <a:gd name="connsiteX17" fmla="*/ 64770 w 134302"/>
                <a:gd name="connsiteY17" fmla="*/ 146685 h 172402"/>
                <a:gd name="connsiteX18" fmla="*/ 104775 w 134302"/>
                <a:gd name="connsiteY18" fmla="*/ 142875 h 172402"/>
                <a:gd name="connsiteX19" fmla="*/ 104775 w 134302"/>
                <a:gd name="connsiteY19" fmla="*/ 98107 h 172402"/>
                <a:gd name="connsiteX20" fmla="*/ 54292 w 134302"/>
                <a:gd name="connsiteY20" fmla="*/ 98107 h 17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4302" h="172402">
                  <a:moveTo>
                    <a:pt x="134302" y="48577"/>
                  </a:moveTo>
                  <a:lnTo>
                    <a:pt x="134302" y="157163"/>
                  </a:lnTo>
                  <a:cubicBezTo>
                    <a:pt x="134302" y="160020"/>
                    <a:pt x="134302" y="163830"/>
                    <a:pt x="128588" y="165735"/>
                  </a:cubicBezTo>
                  <a:cubicBezTo>
                    <a:pt x="118110" y="169545"/>
                    <a:pt x="90488" y="172402"/>
                    <a:pt x="60007" y="172402"/>
                  </a:cubicBezTo>
                  <a:cubicBezTo>
                    <a:pt x="19050" y="172402"/>
                    <a:pt x="0" y="163830"/>
                    <a:pt x="0" y="121920"/>
                  </a:cubicBezTo>
                  <a:cubicBezTo>
                    <a:pt x="0" y="84772"/>
                    <a:pt x="20002" y="74295"/>
                    <a:pt x="55245" y="74295"/>
                  </a:cubicBezTo>
                  <a:lnTo>
                    <a:pt x="105727" y="74295"/>
                  </a:lnTo>
                  <a:lnTo>
                    <a:pt x="105727" y="53340"/>
                  </a:lnTo>
                  <a:cubicBezTo>
                    <a:pt x="105727" y="34290"/>
                    <a:pt x="94297" y="25717"/>
                    <a:pt x="65722" y="25717"/>
                  </a:cubicBezTo>
                  <a:lnTo>
                    <a:pt x="19050" y="25717"/>
                  </a:lnTo>
                  <a:cubicBezTo>
                    <a:pt x="15240" y="25717"/>
                    <a:pt x="14288" y="24765"/>
                    <a:pt x="14288" y="20955"/>
                  </a:cubicBezTo>
                  <a:lnTo>
                    <a:pt x="14288" y="8572"/>
                  </a:lnTo>
                  <a:cubicBezTo>
                    <a:pt x="14288" y="4763"/>
                    <a:pt x="15240" y="3810"/>
                    <a:pt x="19050" y="3810"/>
                  </a:cubicBezTo>
                  <a:cubicBezTo>
                    <a:pt x="37147" y="952"/>
                    <a:pt x="53340" y="0"/>
                    <a:pt x="65722" y="0"/>
                  </a:cubicBezTo>
                  <a:cubicBezTo>
                    <a:pt x="112395" y="0"/>
                    <a:pt x="134302" y="15240"/>
                    <a:pt x="134302" y="48577"/>
                  </a:cubicBezTo>
                  <a:close/>
                  <a:moveTo>
                    <a:pt x="54292" y="99060"/>
                  </a:moveTo>
                  <a:cubicBezTo>
                    <a:pt x="37147" y="99060"/>
                    <a:pt x="28575" y="104775"/>
                    <a:pt x="28575" y="121920"/>
                  </a:cubicBezTo>
                  <a:cubicBezTo>
                    <a:pt x="28575" y="142875"/>
                    <a:pt x="39052" y="146685"/>
                    <a:pt x="64770" y="146685"/>
                  </a:cubicBezTo>
                  <a:cubicBezTo>
                    <a:pt x="74295" y="146685"/>
                    <a:pt x="92392" y="145732"/>
                    <a:pt x="104775" y="142875"/>
                  </a:cubicBezTo>
                  <a:lnTo>
                    <a:pt x="104775" y="98107"/>
                  </a:lnTo>
                  <a:lnTo>
                    <a:pt x="54292" y="981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020B317-FB69-E8AD-05FD-6C87FBC1BE8D}"/>
                </a:ext>
              </a:extLst>
            </p:cNvPr>
            <p:cNvSpPr/>
            <p:nvPr/>
          </p:nvSpPr>
          <p:spPr>
            <a:xfrm>
              <a:off x="11464041" y="629180"/>
              <a:ext cx="9206" cy="71060"/>
            </a:xfrm>
            <a:custGeom>
              <a:avLst/>
              <a:gdLst>
                <a:gd name="connsiteX0" fmla="*/ 25717 w 30479"/>
                <a:gd name="connsiteY0" fmla="*/ 0 h 235267"/>
                <a:gd name="connsiteX1" fmla="*/ 30480 w 30479"/>
                <a:gd name="connsiteY1" fmla="*/ 4763 h 235267"/>
                <a:gd name="connsiteX2" fmla="*/ 30480 w 30479"/>
                <a:gd name="connsiteY2" fmla="*/ 230505 h 235267"/>
                <a:gd name="connsiteX3" fmla="*/ 25717 w 30479"/>
                <a:gd name="connsiteY3" fmla="*/ 235268 h 235267"/>
                <a:gd name="connsiteX4" fmla="*/ 4763 w 30479"/>
                <a:gd name="connsiteY4" fmla="*/ 235268 h 235267"/>
                <a:gd name="connsiteX5" fmla="*/ 0 w 30479"/>
                <a:gd name="connsiteY5" fmla="*/ 230505 h 235267"/>
                <a:gd name="connsiteX6" fmla="*/ 0 w 30479"/>
                <a:gd name="connsiteY6" fmla="*/ 4763 h 235267"/>
                <a:gd name="connsiteX7" fmla="*/ 4763 w 30479"/>
                <a:gd name="connsiteY7" fmla="*/ 0 h 235267"/>
                <a:gd name="connsiteX8" fmla="*/ 25717 w 30479"/>
                <a:gd name="connsiteY8" fmla="*/ 0 h 23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79" h="235267">
                  <a:moveTo>
                    <a:pt x="25717" y="0"/>
                  </a:moveTo>
                  <a:cubicBezTo>
                    <a:pt x="28575" y="0"/>
                    <a:pt x="30480" y="1905"/>
                    <a:pt x="30480" y="4763"/>
                  </a:cubicBezTo>
                  <a:lnTo>
                    <a:pt x="30480" y="230505"/>
                  </a:lnTo>
                  <a:cubicBezTo>
                    <a:pt x="30480" y="233363"/>
                    <a:pt x="28575" y="235268"/>
                    <a:pt x="25717" y="235268"/>
                  </a:cubicBezTo>
                  <a:lnTo>
                    <a:pt x="4763" y="235268"/>
                  </a:lnTo>
                  <a:cubicBezTo>
                    <a:pt x="1905" y="235268"/>
                    <a:pt x="0" y="233363"/>
                    <a:pt x="0" y="230505"/>
                  </a:cubicBezTo>
                  <a:lnTo>
                    <a:pt x="0" y="4763"/>
                  </a:lnTo>
                  <a:cubicBezTo>
                    <a:pt x="0" y="1905"/>
                    <a:pt x="1905" y="0"/>
                    <a:pt x="4763" y="0"/>
                  </a:cubicBezTo>
                  <a:lnTo>
                    <a:pt x="25717" y="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EC15C41-FFA9-39CB-698E-BE11BB7CB6A2}"/>
                </a:ext>
              </a:extLst>
            </p:cNvPr>
            <p:cNvSpPr/>
            <p:nvPr/>
          </p:nvSpPr>
          <p:spPr>
            <a:xfrm>
              <a:off x="11485906" y="629180"/>
              <a:ext cx="9206" cy="71060"/>
            </a:xfrm>
            <a:custGeom>
              <a:avLst/>
              <a:gdLst>
                <a:gd name="connsiteX0" fmla="*/ 25717 w 30479"/>
                <a:gd name="connsiteY0" fmla="*/ 0 h 235267"/>
                <a:gd name="connsiteX1" fmla="*/ 30480 w 30479"/>
                <a:gd name="connsiteY1" fmla="*/ 4763 h 235267"/>
                <a:gd name="connsiteX2" fmla="*/ 30480 w 30479"/>
                <a:gd name="connsiteY2" fmla="*/ 230505 h 235267"/>
                <a:gd name="connsiteX3" fmla="*/ 25717 w 30479"/>
                <a:gd name="connsiteY3" fmla="*/ 235268 h 235267"/>
                <a:gd name="connsiteX4" fmla="*/ 4763 w 30479"/>
                <a:gd name="connsiteY4" fmla="*/ 235268 h 235267"/>
                <a:gd name="connsiteX5" fmla="*/ 0 w 30479"/>
                <a:gd name="connsiteY5" fmla="*/ 230505 h 235267"/>
                <a:gd name="connsiteX6" fmla="*/ 0 w 30479"/>
                <a:gd name="connsiteY6" fmla="*/ 4763 h 235267"/>
                <a:gd name="connsiteX7" fmla="*/ 4763 w 30479"/>
                <a:gd name="connsiteY7" fmla="*/ 0 h 235267"/>
                <a:gd name="connsiteX8" fmla="*/ 25717 w 30479"/>
                <a:gd name="connsiteY8" fmla="*/ 0 h 23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79" h="235267">
                  <a:moveTo>
                    <a:pt x="25717" y="0"/>
                  </a:moveTo>
                  <a:cubicBezTo>
                    <a:pt x="28575" y="0"/>
                    <a:pt x="30480" y="1905"/>
                    <a:pt x="30480" y="4763"/>
                  </a:cubicBezTo>
                  <a:lnTo>
                    <a:pt x="30480" y="230505"/>
                  </a:lnTo>
                  <a:cubicBezTo>
                    <a:pt x="30480" y="233363"/>
                    <a:pt x="28575" y="235268"/>
                    <a:pt x="25717" y="235268"/>
                  </a:cubicBezTo>
                  <a:lnTo>
                    <a:pt x="4763" y="235268"/>
                  </a:lnTo>
                  <a:cubicBezTo>
                    <a:pt x="1905" y="235268"/>
                    <a:pt x="0" y="233363"/>
                    <a:pt x="0" y="230505"/>
                  </a:cubicBezTo>
                  <a:lnTo>
                    <a:pt x="0" y="4763"/>
                  </a:lnTo>
                  <a:cubicBezTo>
                    <a:pt x="0" y="1905"/>
                    <a:pt x="1905" y="0"/>
                    <a:pt x="4763" y="0"/>
                  </a:cubicBezTo>
                  <a:lnTo>
                    <a:pt x="25717" y="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BBBE5D4-0930-5FAC-C148-B3B528F35B0D}"/>
                </a:ext>
              </a:extLst>
            </p:cNvPr>
            <p:cNvSpPr/>
            <p:nvPr/>
          </p:nvSpPr>
          <p:spPr>
            <a:xfrm>
              <a:off x="11525607" y="634571"/>
              <a:ext cx="27618" cy="66531"/>
            </a:xfrm>
            <a:custGeom>
              <a:avLst/>
              <a:gdLst>
                <a:gd name="connsiteX0" fmla="*/ 45720 w 91440"/>
                <a:gd name="connsiteY0" fmla="*/ 248 h 220275"/>
                <a:gd name="connsiteX1" fmla="*/ 51435 w 91440"/>
                <a:gd name="connsiteY1" fmla="*/ 4058 h 220275"/>
                <a:gd name="connsiteX2" fmla="*/ 51435 w 91440"/>
                <a:gd name="connsiteY2" fmla="*/ 47873 h 220275"/>
                <a:gd name="connsiteX3" fmla="*/ 83820 w 91440"/>
                <a:gd name="connsiteY3" fmla="*/ 47873 h 220275"/>
                <a:gd name="connsiteX4" fmla="*/ 88582 w 91440"/>
                <a:gd name="connsiteY4" fmla="*/ 52635 h 220275"/>
                <a:gd name="connsiteX5" fmla="*/ 88582 w 91440"/>
                <a:gd name="connsiteY5" fmla="*/ 66923 h 220275"/>
                <a:gd name="connsiteX6" fmla="*/ 83820 w 91440"/>
                <a:gd name="connsiteY6" fmla="*/ 71685 h 220275"/>
                <a:gd name="connsiteX7" fmla="*/ 51435 w 91440"/>
                <a:gd name="connsiteY7" fmla="*/ 71685 h 220275"/>
                <a:gd name="connsiteX8" fmla="*/ 51435 w 91440"/>
                <a:gd name="connsiteY8" fmla="*/ 176460 h 220275"/>
                <a:gd name="connsiteX9" fmla="*/ 71438 w 91440"/>
                <a:gd name="connsiteY9" fmla="*/ 193605 h 220275"/>
                <a:gd name="connsiteX10" fmla="*/ 86678 w 91440"/>
                <a:gd name="connsiteY10" fmla="*/ 193605 h 220275"/>
                <a:gd name="connsiteX11" fmla="*/ 91440 w 91440"/>
                <a:gd name="connsiteY11" fmla="*/ 198368 h 220275"/>
                <a:gd name="connsiteX12" fmla="*/ 91440 w 91440"/>
                <a:gd name="connsiteY12" fmla="*/ 213608 h 220275"/>
                <a:gd name="connsiteX13" fmla="*/ 86678 w 91440"/>
                <a:gd name="connsiteY13" fmla="*/ 218370 h 220275"/>
                <a:gd name="connsiteX14" fmla="*/ 69532 w 91440"/>
                <a:gd name="connsiteY14" fmla="*/ 220275 h 220275"/>
                <a:gd name="connsiteX15" fmla="*/ 21907 w 91440"/>
                <a:gd name="connsiteY15" fmla="*/ 185033 h 220275"/>
                <a:gd name="connsiteX16" fmla="*/ 21907 w 91440"/>
                <a:gd name="connsiteY16" fmla="*/ 71685 h 220275"/>
                <a:gd name="connsiteX17" fmla="*/ 4763 w 91440"/>
                <a:gd name="connsiteY17" fmla="*/ 71685 h 220275"/>
                <a:gd name="connsiteX18" fmla="*/ 0 w 91440"/>
                <a:gd name="connsiteY18" fmla="*/ 66923 h 220275"/>
                <a:gd name="connsiteX19" fmla="*/ 0 w 91440"/>
                <a:gd name="connsiteY19" fmla="*/ 52635 h 220275"/>
                <a:gd name="connsiteX20" fmla="*/ 4763 w 91440"/>
                <a:gd name="connsiteY20" fmla="*/ 47873 h 220275"/>
                <a:gd name="connsiteX21" fmla="*/ 21907 w 91440"/>
                <a:gd name="connsiteY21" fmla="*/ 47873 h 220275"/>
                <a:gd name="connsiteX22" fmla="*/ 21907 w 91440"/>
                <a:gd name="connsiteY22" fmla="*/ 10725 h 220275"/>
                <a:gd name="connsiteX23" fmla="*/ 25718 w 91440"/>
                <a:gd name="connsiteY23" fmla="*/ 5963 h 220275"/>
                <a:gd name="connsiteX24" fmla="*/ 45720 w 91440"/>
                <a:gd name="connsiteY24" fmla="*/ 248 h 22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1440" h="220275">
                  <a:moveTo>
                    <a:pt x="45720" y="248"/>
                  </a:moveTo>
                  <a:cubicBezTo>
                    <a:pt x="49530" y="-705"/>
                    <a:pt x="51435" y="1200"/>
                    <a:pt x="51435" y="4058"/>
                  </a:cubicBezTo>
                  <a:lnTo>
                    <a:pt x="51435" y="47873"/>
                  </a:lnTo>
                  <a:lnTo>
                    <a:pt x="83820" y="47873"/>
                  </a:lnTo>
                  <a:cubicBezTo>
                    <a:pt x="87630" y="47873"/>
                    <a:pt x="88582" y="49778"/>
                    <a:pt x="88582" y="52635"/>
                  </a:cubicBezTo>
                  <a:lnTo>
                    <a:pt x="88582" y="66923"/>
                  </a:lnTo>
                  <a:cubicBezTo>
                    <a:pt x="88582" y="69780"/>
                    <a:pt x="86678" y="71685"/>
                    <a:pt x="83820" y="71685"/>
                  </a:cubicBezTo>
                  <a:lnTo>
                    <a:pt x="51435" y="71685"/>
                  </a:lnTo>
                  <a:lnTo>
                    <a:pt x="51435" y="176460"/>
                  </a:lnTo>
                  <a:cubicBezTo>
                    <a:pt x="51435" y="189795"/>
                    <a:pt x="55245" y="193605"/>
                    <a:pt x="71438" y="193605"/>
                  </a:cubicBezTo>
                  <a:lnTo>
                    <a:pt x="86678" y="193605"/>
                  </a:lnTo>
                  <a:cubicBezTo>
                    <a:pt x="90488" y="193605"/>
                    <a:pt x="91440" y="194558"/>
                    <a:pt x="91440" y="198368"/>
                  </a:cubicBezTo>
                  <a:lnTo>
                    <a:pt x="91440" y="213608"/>
                  </a:lnTo>
                  <a:cubicBezTo>
                    <a:pt x="91440" y="216465"/>
                    <a:pt x="89535" y="218370"/>
                    <a:pt x="86678" y="218370"/>
                  </a:cubicBezTo>
                  <a:cubicBezTo>
                    <a:pt x="80010" y="220275"/>
                    <a:pt x="72390" y="220275"/>
                    <a:pt x="69532" y="220275"/>
                  </a:cubicBezTo>
                  <a:cubicBezTo>
                    <a:pt x="47625" y="220275"/>
                    <a:pt x="21907" y="220275"/>
                    <a:pt x="21907" y="185033"/>
                  </a:cubicBezTo>
                  <a:lnTo>
                    <a:pt x="21907" y="71685"/>
                  </a:lnTo>
                  <a:lnTo>
                    <a:pt x="4763" y="71685"/>
                  </a:lnTo>
                  <a:cubicBezTo>
                    <a:pt x="1905" y="71685"/>
                    <a:pt x="0" y="69780"/>
                    <a:pt x="0" y="66923"/>
                  </a:cubicBezTo>
                  <a:lnTo>
                    <a:pt x="0" y="52635"/>
                  </a:lnTo>
                  <a:cubicBezTo>
                    <a:pt x="0" y="49778"/>
                    <a:pt x="1905" y="47873"/>
                    <a:pt x="4763" y="47873"/>
                  </a:cubicBezTo>
                  <a:lnTo>
                    <a:pt x="21907" y="47873"/>
                  </a:lnTo>
                  <a:lnTo>
                    <a:pt x="21907" y="10725"/>
                  </a:lnTo>
                  <a:cubicBezTo>
                    <a:pt x="21907" y="7868"/>
                    <a:pt x="22860" y="5963"/>
                    <a:pt x="25718" y="5963"/>
                  </a:cubicBezTo>
                  <a:lnTo>
                    <a:pt x="45720" y="2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2F1491-F2FF-A656-3BEC-5BE809F1C344}"/>
                </a:ext>
              </a:extLst>
            </p:cNvPr>
            <p:cNvSpPr/>
            <p:nvPr/>
          </p:nvSpPr>
          <p:spPr>
            <a:xfrm>
              <a:off x="11561568" y="648455"/>
              <a:ext cx="26468" cy="52360"/>
            </a:xfrm>
            <a:custGeom>
              <a:avLst/>
              <a:gdLst>
                <a:gd name="connsiteX0" fmla="*/ 82868 w 87630"/>
                <a:gd name="connsiteY0" fmla="*/ 3810 h 173354"/>
                <a:gd name="connsiteX1" fmla="*/ 87630 w 87630"/>
                <a:gd name="connsiteY1" fmla="*/ 9525 h 173354"/>
                <a:gd name="connsiteX2" fmla="*/ 87630 w 87630"/>
                <a:gd name="connsiteY2" fmla="*/ 22860 h 173354"/>
                <a:gd name="connsiteX3" fmla="*/ 82868 w 87630"/>
                <a:gd name="connsiteY3" fmla="*/ 27622 h 173354"/>
                <a:gd name="connsiteX4" fmla="*/ 56197 w 87630"/>
                <a:gd name="connsiteY4" fmla="*/ 27622 h 173354"/>
                <a:gd name="connsiteX5" fmla="*/ 29528 w 87630"/>
                <a:gd name="connsiteY5" fmla="*/ 44767 h 173354"/>
                <a:gd name="connsiteX6" fmla="*/ 29528 w 87630"/>
                <a:gd name="connsiteY6" fmla="*/ 168592 h 173354"/>
                <a:gd name="connsiteX7" fmla="*/ 24765 w 87630"/>
                <a:gd name="connsiteY7" fmla="*/ 173355 h 173354"/>
                <a:gd name="connsiteX8" fmla="*/ 4763 w 87630"/>
                <a:gd name="connsiteY8" fmla="*/ 173355 h 173354"/>
                <a:gd name="connsiteX9" fmla="*/ 0 w 87630"/>
                <a:gd name="connsiteY9" fmla="*/ 168592 h 173354"/>
                <a:gd name="connsiteX10" fmla="*/ 0 w 87630"/>
                <a:gd name="connsiteY10" fmla="*/ 36195 h 173354"/>
                <a:gd name="connsiteX11" fmla="*/ 49530 w 87630"/>
                <a:gd name="connsiteY11" fmla="*/ 0 h 173354"/>
                <a:gd name="connsiteX12" fmla="*/ 82868 w 87630"/>
                <a:gd name="connsiteY12" fmla="*/ 3810 h 17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630" h="173354">
                  <a:moveTo>
                    <a:pt x="82868" y="3810"/>
                  </a:moveTo>
                  <a:cubicBezTo>
                    <a:pt x="85725" y="4763"/>
                    <a:pt x="87630" y="5715"/>
                    <a:pt x="87630" y="9525"/>
                  </a:cubicBezTo>
                  <a:lnTo>
                    <a:pt x="87630" y="22860"/>
                  </a:lnTo>
                  <a:cubicBezTo>
                    <a:pt x="87630" y="25717"/>
                    <a:pt x="85725" y="27622"/>
                    <a:pt x="82868" y="27622"/>
                  </a:cubicBezTo>
                  <a:lnTo>
                    <a:pt x="56197" y="27622"/>
                  </a:lnTo>
                  <a:cubicBezTo>
                    <a:pt x="34290" y="27622"/>
                    <a:pt x="29528" y="31432"/>
                    <a:pt x="29528" y="44767"/>
                  </a:cubicBezTo>
                  <a:lnTo>
                    <a:pt x="29528" y="168592"/>
                  </a:lnTo>
                  <a:cubicBezTo>
                    <a:pt x="29528" y="171450"/>
                    <a:pt x="27622" y="173355"/>
                    <a:pt x="24765" y="173355"/>
                  </a:cubicBezTo>
                  <a:lnTo>
                    <a:pt x="4763" y="173355"/>
                  </a:lnTo>
                  <a:cubicBezTo>
                    <a:pt x="1905" y="173355"/>
                    <a:pt x="0" y="171450"/>
                    <a:pt x="0" y="168592"/>
                  </a:cubicBezTo>
                  <a:lnTo>
                    <a:pt x="0" y="36195"/>
                  </a:lnTo>
                  <a:cubicBezTo>
                    <a:pt x="0" y="952"/>
                    <a:pt x="31432" y="0"/>
                    <a:pt x="49530" y="0"/>
                  </a:cubicBezTo>
                  <a:cubicBezTo>
                    <a:pt x="55245" y="0"/>
                    <a:pt x="77153" y="952"/>
                    <a:pt x="82868" y="381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C6F22B1-CDBA-2043-1213-647D84503042}"/>
                </a:ext>
              </a:extLst>
            </p:cNvPr>
            <p:cNvSpPr/>
            <p:nvPr/>
          </p:nvSpPr>
          <p:spPr>
            <a:xfrm>
              <a:off x="11595228" y="648743"/>
              <a:ext cx="42866" cy="52072"/>
            </a:xfrm>
            <a:custGeom>
              <a:avLst/>
              <a:gdLst>
                <a:gd name="connsiteX0" fmla="*/ 137160 w 141922"/>
                <a:gd name="connsiteY0" fmla="*/ 952 h 172402"/>
                <a:gd name="connsiteX1" fmla="*/ 141922 w 141922"/>
                <a:gd name="connsiteY1" fmla="*/ 5715 h 172402"/>
                <a:gd name="connsiteX2" fmla="*/ 141922 w 141922"/>
                <a:gd name="connsiteY2" fmla="*/ 162877 h 172402"/>
                <a:gd name="connsiteX3" fmla="*/ 137160 w 141922"/>
                <a:gd name="connsiteY3" fmla="*/ 167640 h 172402"/>
                <a:gd name="connsiteX4" fmla="*/ 72390 w 141922"/>
                <a:gd name="connsiteY4" fmla="*/ 172402 h 172402"/>
                <a:gd name="connsiteX5" fmla="*/ 0 w 141922"/>
                <a:gd name="connsiteY5" fmla="*/ 99060 h 172402"/>
                <a:gd name="connsiteX6" fmla="*/ 0 w 141922"/>
                <a:gd name="connsiteY6" fmla="*/ 4763 h 172402"/>
                <a:gd name="connsiteX7" fmla="*/ 5715 w 141922"/>
                <a:gd name="connsiteY7" fmla="*/ 0 h 172402"/>
                <a:gd name="connsiteX8" fmla="*/ 25717 w 141922"/>
                <a:gd name="connsiteY8" fmla="*/ 0 h 172402"/>
                <a:gd name="connsiteX9" fmla="*/ 30480 w 141922"/>
                <a:gd name="connsiteY9" fmla="*/ 4763 h 172402"/>
                <a:gd name="connsiteX10" fmla="*/ 30480 w 141922"/>
                <a:gd name="connsiteY10" fmla="*/ 96202 h 172402"/>
                <a:gd name="connsiteX11" fmla="*/ 69532 w 141922"/>
                <a:gd name="connsiteY11" fmla="*/ 145732 h 172402"/>
                <a:gd name="connsiteX12" fmla="*/ 112395 w 141922"/>
                <a:gd name="connsiteY12" fmla="*/ 145732 h 172402"/>
                <a:gd name="connsiteX13" fmla="*/ 112395 w 141922"/>
                <a:gd name="connsiteY13" fmla="*/ 5715 h 172402"/>
                <a:gd name="connsiteX14" fmla="*/ 117157 w 141922"/>
                <a:gd name="connsiteY14" fmla="*/ 952 h 172402"/>
                <a:gd name="connsiteX15" fmla="*/ 137160 w 141922"/>
                <a:gd name="connsiteY15" fmla="*/ 952 h 172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1922" h="172402">
                  <a:moveTo>
                    <a:pt x="137160" y="952"/>
                  </a:moveTo>
                  <a:cubicBezTo>
                    <a:pt x="140017" y="952"/>
                    <a:pt x="141922" y="2857"/>
                    <a:pt x="141922" y="5715"/>
                  </a:cubicBezTo>
                  <a:lnTo>
                    <a:pt x="141922" y="162877"/>
                  </a:lnTo>
                  <a:cubicBezTo>
                    <a:pt x="141922" y="166688"/>
                    <a:pt x="140017" y="166688"/>
                    <a:pt x="137160" y="167640"/>
                  </a:cubicBezTo>
                  <a:cubicBezTo>
                    <a:pt x="112395" y="172402"/>
                    <a:pt x="86677" y="172402"/>
                    <a:pt x="72390" y="172402"/>
                  </a:cubicBezTo>
                  <a:cubicBezTo>
                    <a:pt x="17145" y="172402"/>
                    <a:pt x="0" y="164782"/>
                    <a:pt x="0" y="99060"/>
                  </a:cubicBezTo>
                  <a:lnTo>
                    <a:pt x="0" y="4763"/>
                  </a:lnTo>
                  <a:cubicBezTo>
                    <a:pt x="0" y="1905"/>
                    <a:pt x="1905" y="0"/>
                    <a:pt x="5715" y="0"/>
                  </a:cubicBezTo>
                  <a:lnTo>
                    <a:pt x="25717" y="0"/>
                  </a:lnTo>
                  <a:cubicBezTo>
                    <a:pt x="28575" y="0"/>
                    <a:pt x="30480" y="1905"/>
                    <a:pt x="30480" y="4763"/>
                  </a:cubicBezTo>
                  <a:lnTo>
                    <a:pt x="30480" y="96202"/>
                  </a:lnTo>
                  <a:cubicBezTo>
                    <a:pt x="30480" y="143827"/>
                    <a:pt x="40005" y="145732"/>
                    <a:pt x="69532" y="145732"/>
                  </a:cubicBezTo>
                  <a:lnTo>
                    <a:pt x="112395" y="145732"/>
                  </a:lnTo>
                  <a:lnTo>
                    <a:pt x="112395" y="5715"/>
                  </a:lnTo>
                  <a:cubicBezTo>
                    <a:pt x="112395" y="2857"/>
                    <a:pt x="114300" y="952"/>
                    <a:pt x="117157" y="952"/>
                  </a:cubicBezTo>
                  <a:lnTo>
                    <a:pt x="137160" y="952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AA01EC6-4EE1-0E36-738E-4D3D26298190}"/>
                </a:ext>
              </a:extLst>
            </p:cNvPr>
            <p:cNvSpPr/>
            <p:nvPr/>
          </p:nvSpPr>
          <p:spPr>
            <a:xfrm>
              <a:off x="11648451" y="648168"/>
              <a:ext cx="37687" cy="52647"/>
            </a:xfrm>
            <a:custGeom>
              <a:avLst/>
              <a:gdLst>
                <a:gd name="connsiteX0" fmla="*/ 114300 w 124777"/>
                <a:gd name="connsiteY0" fmla="*/ 3810 h 174307"/>
                <a:gd name="connsiteX1" fmla="*/ 119063 w 124777"/>
                <a:gd name="connsiteY1" fmla="*/ 8573 h 174307"/>
                <a:gd name="connsiteX2" fmla="*/ 119063 w 124777"/>
                <a:gd name="connsiteY2" fmla="*/ 21908 h 174307"/>
                <a:gd name="connsiteX3" fmla="*/ 114300 w 124777"/>
                <a:gd name="connsiteY3" fmla="*/ 26670 h 174307"/>
                <a:gd name="connsiteX4" fmla="*/ 56197 w 124777"/>
                <a:gd name="connsiteY4" fmla="*/ 26670 h 174307"/>
                <a:gd name="connsiteX5" fmla="*/ 33338 w 124777"/>
                <a:gd name="connsiteY5" fmla="*/ 42863 h 174307"/>
                <a:gd name="connsiteX6" fmla="*/ 33338 w 124777"/>
                <a:gd name="connsiteY6" fmla="*/ 46673 h 174307"/>
                <a:gd name="connsiteX7" fmla="*/ 52388 w 124777"/>
                <a:gd name="connsiteY7" fmla="*/ 68580 h 174307"/>
                <a:gd name="connsiteX8" fmla="*/ 93345 w 124777"/>
                <a:gd name="connsiteY8" fmla="*/ 84773 h 174307"/>
                <a:gd name="connsiteX9" fmla="*/ 124777 w 124777"/>
                <a:gd name="connsiteY9" fmla="*/ 128588 h 174307"/>
                <a:gd name="connsiteX10" fmla="*/ 124777 w 124777"/>
                <a:gd name="connsiteY10" fmla="*/ 132398 h 174307"/>
                <a:gd name="connsiteX11" fmla="*/ 61913 w 124777"/>
                <a:gd name="connsiteY11" fmla="*/ 174308 h 174307"/>
                <a:gd name="connsiteX12" fmla="*/ 4763 w 124777"/>
                <a:gd name="connsiteY12" fmla="*/ 171450 h 174307"/>
                <a:gd name="connsiteX13" fmla="*/ 0 w 124777"/>
                <a:gd name="connsiteY13" fmla="*/ 166688 h 174307"/>
                <a:gd name="connsiteX14" fmla="*/ 0 w 124777"/>
                <a:gd name="connsiteY14" fmla="*/ 153353 h 174307"/>
                <a:gd name="connsiteX15" fmla="*/ 4763 w 124777"/>
                <a:gd name="connsiteY15" fmla="*/ 148590 h 174307"/>
                <a:gd name="connsiteX16" fmla="*/ 61913 w 124777"/>
                <a:gd name="connsiteY16" fmla="*/ 148590 h 174307"/>
                <a:gd name="connsiteX17" fmla="*/ 94297 w 124777"/>
                <a:gd name="connsiteY17" fmla="*/ 132398 h 174307"/>
                <a:gd name="connsiteX18" fmla="*/ 94297 w 124777"/>
                <a:gd name="connsiteY18" fmla="*/ 128588 h 174307"/>
                <a:gd name="connsiteX19" fmla="*/ 76200 w 124777"/>
                <a:gd name="connsiteY19" fmla="*/ 107633 h 174307"/>
                <a:gd name="connsiteX20" fmla="*/ 32385 w 124777"/>
                <a:gd name="connsiteY20" fmla="*/ 90488 h 174307"/>
                <a:gd name="connsiteX21" fmla="*/ 2857 w 124777"/>
                <a:gd name="connsiteY21" fmla="*/ 45720 h 174307"/>
                <a:gd name="connsiteX22" fmla="*/ 2857 w 124777"/>
                <a:gd name="connsiteY22" fmla="*/ 39053 h 174307"/>
                <a:gd name="connsiteX23" fmla="*/ 65722 w 124777"/>
                <a:gd name="connsiteY23" fmla="*/ 0 h 174307"/>
                <a:gd name="connsiteX24" fmla="*/ 114300 w 124777"/>
                <a:gd name="connsiteY24" fmla="*/ 3810 h 17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4777" h="174307">
                  <a:moveTo>
                    <a:pt x="114300" y="3810"/>
                  </a:moveTo>
                  <a:cubicBezTo>
                    <a:pt x="117157" y="3810"/>
                    <a:pt x="119063" y="5715"/>
                    <a:pt x="119063" y="8573"/>
                  </a:cubicBezTo>
                  <a:lnTo>
                    <a:pt x="119063" y="21908"/>
                  </a:lnTo>
                  <a:cubicBezTo>
                    <a:pt x="119063" y="24765"/>
                    <a:pt x="117157" y="26670"/>
                    <a:pt x="114300" y="26670"/>
                  </a:cubicBezTo>
                  <a:lnTo>
                    <a:pt x="56197" y="26670"/>
                  </a:lnTo>
                  <a:cubicBezTo>
                    <a:pt x="41910" y="26670"/>
                    <a:pt x="33338" y="31433"/>
                    <a:pt x="33338" y="42863"/>
                  </a:cubicBezTo>
                  <a:lnTo>
                    <a:pt x="33338" y="46673"/>
                  </a:lnTo>
                  <a:cubicBezTo>
                    <a:pt x="33338" y="55245"/>
                    <a:pt x="37147" y="62865"/>
                    <a:pt x="52388" y="68580"/>
                  </a:cubicBezTo>
                  <a:lnTo>
                    <a:pt x="93345" y="84773"/>
                  </a:lnTo>
                  <a:cubicBezTo>
                    <a:pt x="121920" y="95250"/>
                    <a:pt x="124777" y="111443"/>
                    <a:pt x="124777" y="128588"/>
                  </a:cubicBezTo>
                  <a:lnTo>
                    <a:pt x="124777" y="132398"/>
                  </a:lnTo>
                  <a:cubicBezTo>
                    <a:pt x="124777" y="167640"/>
                    <a:pt x="103822" y="174308"/>
                    <a:pt x="61913" y="174308"/>
                  </a:cubicBezTo>
                  <a:cubicBezTo>
                    <a:pt x="35242" y="174308"/>
                    <a:pt x="10477" y="172403"/>
                    <a:pt x="4763" y="171450"/>
                  </a:cubicBezTo>
                  <a:cubicBezTo>
                    <a:pt x="952" y="171450"/>
                    <a:pt x="0" y="169545"/>
                    <a:pt x="0" y="166688"/>
                  </a:cubicBezTo>
                  <a:lnTo>
                    <a:pt x="0" y="153353"/>
                  </a:lnTo>
                  <a:cubicBezTo>
                    <a:pt x="0" y="150495"/>
                    <a:pt x="1905" y="148590"/>
                    <a:pt x="4763" y="148590"/>
                  </a:cubicBezTo>
                  <a:lnTo>
                    <a:pt x="61913" y="148590"/>
                  </a:lnTo>
                  <a:cubicBezTo>
                    <a:pt x="86677" y="148590"/>
                    <a:pt x="94297" y="145733"/>
                    <a:pt x="94297" y="132398"/>
                  </a:cubicBezTo>
                  <a:lnTo>
                    <a:pt x="94297" y="128588"/>
                  </a:lnTo>
                  <a:cubicBezTo>
                    <a:pt x="94297" y="120015"/>
                    <a:pt x="90488" y="113348"/>
                    <a:pt x="76200" y="107633"/>
                  </a:cubicBezTo>
                  <a:lnTo>
                    <a:pt x="32385" y="90488"/>
                  </a:lnTo>
                  <a:cubicBezTo>
                    <a:pt x="8572" y="80963"/>
                    <a:pt x="2857" y="62865"/>
                    <a:pt x="2857" y="45720"/>
                  </a:cubicBezTo>
                  <a:lnTo>
                    <a:pt x="2857" y="39053"/>
                  </a:lnTo>
                  <a:cubicBezTo>
                    <a:pt x="2857" y="4763"/>
                    <a:pt x="32385" y="0"/>
                    <a:pt x="65722" y="0"/>
                  </a:cubicBezTo>
                  <a:cubicBezTo>
                    <a:pt x="80010" y="953"/>
                    <a:pt x="96202" y="1905"/>
                    <a:pt x="114300" y="381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6624175-ADE2-8CBD-B95D-B156200F75A0}"/>
                </a:ext>
              </a:extLst>
            </p:cNvPr>
            <p:cNvSpPr/>
            <p:nvPr/>
          </p:nvSpPr>
          <p:spPr>
            <a:xfrm>
              <a:off x="11692468" y="634571"/>
              <a:ext cx="27906" cy="66531"/>
            </a:xfrm>
            <a:custGeom>
              <a:avLst/>
              <a:gdLst>
                <a:gd name="connsiteX0" fmla="*/ 46672 w 92392"/>
                <a:gd name="connsiteY0" fmla="*/ 248 h 220275"/>
                <a:gd name="connsiteX1" fmla="*/ 52388 w 92392"/>
                <a:gd name="connsiteY1" fmla="*/ 4058 h 220275"/>
                <a:gd name="connsiteX2" fmla="*/ 52388 w 92392"/>
                <a:gd name="connsiteY2" fmla="*/ 47873 h 220275"/>
                <a:gd name="connsiteX3" fmla="*/ 84772 w 92392"/>
                <a:gd name="connsiteY3" fmla="*/ 47873 h 220275"/>
                <a:gd name="connsiteX4" fmla="*/ 89535 w 92392"/>
                <a:gd name="connsiteY4" fmla="*/ 52635 h 220275"/>
                <a:gd name="connsiteX5" fmla="*/ 89535 w 92392"/>
                <a:gd name="connsiteY5" fmla="*/ 66923 h 220275"/>
                <a:gd name="connsiteX6" fmla="*/ 84772 w 92392"/>
                <a:gd name="connsiteY6" fmla="*/ 71685 h 220275"/>
                <a:gd name="connsiteX7" fmla="*/ 52388 w 92392"/>
                <a:gd name="connsiteY7" fmla="*/ 71685 h 220275"/>
                <a:gd name="connsiteX8" fmla="*/ 52388 w 92392"/>
                <a:gd name="connsiteY8" fmla="*/ 176460 h 220275"/>
                <a:gd name="connsiteX9" fmla="*/ 72390 w 92392"/>
                <a:gd name="connsiteY9" fmla="*/ 193605 h 220275"/>
                <a:gd name="connsiteX10" fmla="*/ 87630 w 92392"/>
                <a:gd name="connsiteY10" fmla="*/ 193605 h 220275"/>
                <a:gd name="connsiteX11" fmla="*/ 92393 w 92392"/>
                <a:gd name="connsiteY11" fmla="*/ 198368 h 220275"/>
                <a:gd name="connsiteX12" fmla="*/ 92393 w 92392"/>
                <a:gd name="connsiteY12" fmla="*/ 213608 h 220275"/>
                <a:gd name="connsiteX13" fmla="*/ 87630 w 92392"/>
                <a:gd name="connsiteY13" fmla="*/ 218370 h 220275"/>
                <a:gd name="connsiteX14" fmla="*/ 70485 w 92392"/>
                <a:gd name="connsiteY14" fmla="*/ 220275 h 220275"/>
                <a:gd name="connsiteX15" fmla="*/ 22860 w 92392"/>
                <a:gd name="connsiteY15" fmla="*/ 185033 h 220275"/>
                <a:gd name="connsiteX16" fmla="*/ 22860 w 92392"/>
                <a:gd name="connsiteY16" fmla="*/ 71685 h 220275"/>
                <a:gd name="connsiteX17" fmla="*/ 4763 w 92392"/>
                <a:gd name="connsiteY17" fmla="*/ 71685 h 220275"/>
                <a:gd name="connsiteX18" fmla="*/ 0 w 92392"/>
                <a:gd name="connsiteY18" fmla="*/ 66923 h 220275"/>
                <a:gd name="connsiteX19" fmla="*/ 0 w 92392"/>
                <a:gd name="connsiteY19" fmla="*/ 52635 h 220275"/>
                <a:gd name="connsiteX20" fmla="*/ 4763 w 92392"/>
                <a:gd name="connsiteY20" fmla="*/ 47873 h 220275"/>
                <a:gd name="connsiteX21" fmla="*/ 21907 w 92392"/>
                <a:gd name="connsiteY21" fmla="*/ 47873 h 220275"/>
                <a:gd name="connsiteX22" fmla="*/ 21907 w 92392"/>
                <a:gd name="connsiteY22" fmla="*/ 10725 h 220275"/>
                <a:gd name="connsiteX23" fmla="*/ 25718 w 92392"/>
                <a:gd name="connsiteY23" fmla="*/ 5963 h 220275"/>
                <a:gd name="connsiteX24" fmla="*/ 46672 w 92392"/>
                <a:gd name="connsiteY24" fmla="*/ 248 h 22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2392" h="220275">
                  <a:moveTo>
                    <a:pt x="46672" y="248"/>
                  </a:moveTo>
                  <a:cubicBezTo>
                    <a:pt x="50482" y="-705"/>
                    <a:pt x="52388" y="1200"/>
                    <a:pt x="52388" y="4058"/>
                  </a:cubicBezTo>
                  <a:lnTo>
                    <a:pt x="52388" y="47873"/>
                  </a:lnTo>
                  <a:lnTo>
                    <a:pt x="84772" y="47873"/>
                  </a:lnTo>
                  <a:cubicBezTo>
                    <a:pt x="88582" y="47873"/>
                    <a:pt x="89535" y="49778"/>
                    <a:pt x="89535" y="52635"/>
                  </a:cubicBezTo>
                  <a:lnTo>
                    <a:pt x="89535" y="66923"/>
                  </a:lnTo>
                  <a:cubicBezTo>
                    <a:pt x="89535" y="69780"/>
                    <a:pt x="87630" y="71685"/>
                    <a:pt x="84772" y="71685"/>
                  </a:cubicBezTo>
                  <a:lnTo>
                    <a:pt x="52388" y="71685"/>
                  </a:lnTo>
                  <a:lnTo>
                    <a:pt x="52388" y="176460"/>
                  </a:lnTo>
                  <a:cubicBezTo>
                    <a:pt x="52388" y="189795"/>
                    <a:pt x="56197" y="193605"/>
                    <a:pt x="72390" y="193605"/>
                  </a:cubicBezTo>
                  <a:lnTo>
                    <a:pt x="87630" y="193605"/>
                  </a:lnTo>
                  <a:cubicBezTo>
                    <a:pt x="91440" y="193605"/>
                    <a:pt x="92393" y="194558"/>
                    <a:pt x="92393" y="198368"/>
                  </a:cubicBezTo>
                  <a:lnTo>
                    <a:pt x="92393" y="213608"/>
                  </a:lnTo>
                  <a:cubicBezTo>
                    <a:pt x="92393" y="216465"/>
                    <a:pt x="90488" y="218370"/>
                    <a:pt x="87630" y="218370"/>
                  </a:cubicBezTo>
                  <a:cubicBezTo>
                    <a:pt x="80963" y="220275"/>
                    <a:pt x="73343" y="220275"/>
                    <a:pt x="70485" y="220275"/>
                  </a:cubicBezTo>
                  <a:cubicBezTo>
                    <a:pt x="48578" y="220275"/>
                    <a:pt x="22860" y="220275"/>
                    <a:pt x="22860" y="185033"/>
                  </a:cubicBezTo>
                  <a:lnTo>
                    <a:pt x="22860" y="71685"/>
                  </a:lnTo>
                  <a:lnTo>
                    <a:pt x="4763" y="71685"/>
                  </a:lnTo>
                  <a:cubicBezTo>
                    <a:pt x="1905" y="71685"/>
                    <a:pt x="0" y="69780"/>
                    <a:pt x="0" y="66923"/>
                  </a:cubicBezTo>
                  <a:lnTo>
                    <a:pt x="0" y="52635"/>
                  </a:lnTo>
                  <a:cubicBezTo>
                    <a:pt x="0" y="49778"/>
                    <a:pt x="1905" y="47873"/>
                    <a:pt x="4763" y="47873"/>
                  </a:cubicBezTo>
                  <a:lnTo>
                    <a:pt x="21907" y="47873"/>
                  </a:lnTo>
                  <a:lnTo>
                    <a:pt x="21907" y="10725"/>
                  </a:lnTo>
                  <a:cubicBezTo>
                    <a:pt x="21907" y="7868"/>
                    <a:pt x="22860" y="5963"/>
                    <a:pt x="25718" y="5963"/>
                  </a:cubicBezTo>
                  <a:lnTo>
                    <a:pt x="46672" y="2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3155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91B1F2-EDBD-F0E5-18E0-4293E776FB9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949700" y="0"/>
            <a:ext cx="8242300" cy="6102000"/>
          </a:xfrm>
          <a:custGeom>
            <a:avLst/>
            <a:gdLst>
              <a:gd name="connsiteX0" fmla="*/ 3254380 w 8242300"/>
              <a:gd name="connsiteY0" fmla="*/ 0 h 6102000"/>
              <a:gd name="connsiteX1" fmla="*/ 8242300 w 8242300"/>
              <a:gd name="connsiteY1" fmla="*/ 0 h 6102000"/>
              <a:gd name="connsiteX2" fmla="*/ 8242300 w 8242300"/>
              <a:gd name="connsiteY2" fmla="*/ 6076018 h 6102000"/>
              <a:gd name="connsiteX3" fmla="*/ 8228443 w 8242300"/>
              <a:gd name="connsiteY3" fmla="*/ 6102000 h 6102000"/>
              <a:gd name="connsiteX4" fmla="*/ 0 w 8242300"/>
              <a:gd name="connsiteY4" fmla="*/ 6102000 h 610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300" h="6102000">
                <a:moveTo>
                  <a:pt x="3254380" y="0"/>
                </a:moveTo>
                <a:lnTo>
                  <a:pt x="8242300" y="0"/>
                </a:lnTo>
                <a:lnTo>
                  <a:pt x="8242300" y="6076018"/>
                </a:lnTo>
                <a:lnTo>
                  <a:pt x="8228443" y="6102000"/>
                </a:lnTo>
                <a:lnTo>
                  <a:pt x="0" y="6102000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on the icon to add a picture</a:t>
            </a:r>
          </a:p>
        </p:txBody>
      </p:sp>
      <p:sp>
        <p:nvSpPr>
          <p:cNvPr id="5" name="Title 146">
            <a:extLst>
              <a:ext uri="{FF2B5EF4-FFF2-40B4-BE49-F238E27FC236}">
                <a16:creationId xmlns:a16="http://schemas.microsoft.com/office/drawing/2014/main" id="{8EB015E7-2B87-0782-45FD-A322B48CA2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0000" y="2127672"/>
            <a:ext cx="3853950" cy="1846659"/>
          </a:xfr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en-GB" noProof="0" dirty="0"/>
              <a:t>Chapter title</a:t>
            </a:r>
            <a:br>
              <a:rPr lang="en-GB" noProof="0" dirty="0"/>
            </a:br>
            <a:r>
              <a:rPr lang="en-GB" noProof="0" dirty="0"/>
              <a:t>One, two or three lines</a:t>
            </a:r>
          </a:p>
        </p:txBody>
      </p:sp>
    </p:spTree>
    <p:extLst>
      <p:ext uri="{BB962C8B-B14F-4D97-AF65-F5344CB8AC3E}">
        <p14:creationId xmlns:p14="http://schemas.microsoft.com/office/powerpoint/2010/main" val="417649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FFFCA-17A4-4600-A0CB-E384DB307A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76000" y="1145369"/>
            <a:ext cx="8640000" cy="307777"/>
          </a:xfrm>
        </p:spPr>
        <p:txBody>
          <a:bodyPr wrap="square" lIns="0" tIns="0" rIns="0" bIns="0" anchor="t">
            <a:spAutoFit/>
          </a:bodyPr>
          <a:lstStyle>
            <a:lvl1pPr algn="ctr">
              <a:lnSpc>
                <a:spcPct val="100000"/>
              </a:lnSpc>
              <a:defRPr sz="2000" b="1" cap="all" spc="3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a title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2EF26AE-0E8B-41DE-038A-4F9ED9254CB9}"/>
              </a:ext>
            </a:extLst>
          </p:cNvPr>
          <p:cNvGrpSpPr/>
          <p:nvPr/>
        </p:nvGrpSpPr>
        <p:grpSpPr>
          <a:xfrm>
            <a:off x="5348942" y="1674097"/>
            <a:ext cx="1494116" cy="112014"/>
            <a:chOff x="10939447" y="523240"/>
            <a:chExt cx="1245096" cy="93345"/>
          </a:xfrm>
          <a:solidFill>
            <a:schemeClr val="tx2">
              <a:alpha val="20000"/>
            </a:schemeClr>
          </a:solidFill>
        </p:grpSpPr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id="{5610C1ED-5852-0EE6-FF0A-96F4CB2CE64A}"/>
                </a:ext>
              </a:extLst>
            </p:cNvPr>
            <p:cNvSpPr/>
            <p:nvPr/>
          </p:nvSpPr>
          <p:spPr>
            <a:xfrm>
              <a:off x="1167806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Parallelogram 30">
              <a:extLst>
                <a:ext uri="{FF2B5EF4-FFF2-40B4-BE49-F238E27FC236}">
                  <a16:creationId xmlns:a16="http://schemas.microsoft.com/office/drawing/2014/main" id="{343AB0C8-5813-3A04-543A-A355379EE61C}"/>
                </a:ext>
              </a:extLst>
            </p:cNvPr>
            <p:cNvSpPr/>
            <p:nvPr/>
          </p:nvSpPr>
          <p:spPr>
            <a:xfrm>
              <a:off x="11721511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Parallelogram 31">
              <a:extLst>
                <a:ext uri="{FF2B5EF4-FFF2-40B4-BE49-F238E27FC236}">
                  <a16:creationId xmlns:a16="http://schemas.microsoft.com/office/drawing/2014/main" id="{E08D21E0-3ECF-9B08-C7A1-D04373449761}"/>
                </a:ext>
              </a:extLst>
            </p:cNvPr>
            <p:cNvSpPr/>
            <p:nvPr/>
          </p:nvSpPr>
          <p:spPr>
            <a:xfrm>
              <a:off x="11764959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Parallelogram 32">
              <a:extLst>
                <a:ext uri="{FF2B5EF4-FFF2-40B4-BE49-F238E27FC236}">
                  <a16:creationId xmlns:a16="http://schemas.microsoft.com/office/drawing/2014/main" id="{9B6977C8-7F75-2A95-BA16-F0DBEB1C637D}"/>
                </a:ext>
              </a:extLst>
            </p:cNvPr>
            <p:cNvSpPr/>
            <p:nvPr/>
          </p:nvSpPr>
          <p:spPr>
            <a:xfrm>
              <a:off x="1180840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Parallelogram 33">
              <a:extLst>
                <a:ext uri="{FF2B5EF4-FFF2-40B4-BE49-F238E27FC236}">
                  <a16:creationId xmlns:a16="http://schemas.microsoft.com/office/drawing/2014/main" id="{9E1621F6-18AB-1F9C-E8A6-615290F012C1}"/>
                </a:ext>
              </a:extLst>
            </p:cNvPr>
            <p:cNvSpPr/>
            <p:nvPr/>
          </p:nvSpPr>
          <p:spPr>
            <a:xfrm>
              <a:off x="1185185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Parallelogram 34">
              <a:extLst>
                <a:ext uri="{FF2B5EF4-FFF2-40B4-BE49-F238E27FC236}">
                  <a16:creationId xmlns:a16="http://schemas.microsoft.com/office/drawing/2014/main" id="{D7F90642-BEFD-C7CC-0AB6-542F734EC6BB}"/>
                </a:ext>
              </a:extLst>
            </p:cNvPr>
            <p:cNvSpPr/>
            <p:nvPr/>
          </p:nvSpPr>
          <p:spPr>
            <a:xfrm>
              <a:off x="1189530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Parallelogram 35">
              <a:extLst>
                <a:ext uri="{FF2B5EF4-FFF2-40B4-BE49-F238E27FC236}">
                  <a16:creationId xmlns:a16="http://schemas.microsoft.com/office/drawing/2014/main" id="{C0FAD3C7-8B5D-D594-47C6-8C4075EEDA84}"/>
                </a:ext>
              </a:extLst>
            </p:cNvPr>
            <p:cNvSpPr/>
            <p:nvPr/>
          </p:nvSpPr>
          <p:spPr>
            <a:xfrm>
              <a:off x="11938751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Parallelogram 36">
              <a:extLst>
                <a:ext uri="{FF2B5EF4-FFF2-40B4-BE49-F238E27FC236}">
                  <a16:creationId xmlns:a16="http://schemas.microsoft.com/office/drawing/2014/main" id="{EBCFCA6E-4C9C-8F1B-7470-1E3A399E1C0B}"/>
                </a:ext>
              </a:extLst>
            </p:cNvPr>
            <p:cNvSpPr/>
            <p:nvPr/>
          </p:nvSpPr>
          <p:spPr>
            <a:xfrm>
              <a:off x="11982199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Parallelogram 37">
              <a:extLst>
                <a:ext uri="{FF2B5EF4-FFF2-40B4-BE49-F238E27FC236}">
                  <a16:creationId xmlns:a16="http://schemas.microsoft.com/office/drawing/2014/main" id="{E455C98B-94C3-7DBA-72EF-5946B8FC5659}"/>
                </a:ext>
              </a:extLst>
            </p:cNvPr>
            <p:cNvSpPr/>
            <p:nvPr/>
          </p:nvSpPr>
          <p:spPr>
            <a:xfrm>
              <a:off x="1202564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Parallelogram 38">
              <a:extLst>
                <a:ext uri="{FF2B5EF4-FFF2-40B4-BE49-F238E27FC236}">
                  <a16:creationId xmlns:a16="http://schemas.microsoft.com/office/drawing/2014/main" id="{F6AECC36-A0CF-C556-EE65-AD7EC9BC4088}"/>
                </a:ext>
              </a:extLst>
            </p:cNvPr>
            <p:cNvSpPr/>
            <p:nvPr/>
          </p:nvSpPr>
          <p:spPr>
            <a:xfrm>
              <a:off x="1206909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Parallelogram 39">
              <a:extLst>
                <a:ext uri="{FF2B5EF4-FFF2-40B4-BE49-F238E27FC236}">
                  <a16:creationId xmlns:a16="http://schemas.microsoft.com/office/drawing/2014/main" id="{193D1796-0A04-4EBA-1454-F2C704880D8A}"/>
                </a:ext>
              </a:extLst>
            </p:cNvPr>
            <p:cNvSpPr/>
            <p:nvPr/>
          </p:nvSpPr>
          <p:spPr>
            <a:xfrm>
              <a:off x="1211254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Parallelogram 40">
              <a:extLst>
                <a:ext uri="{FF2B5EF4-FFF2-40B4-BE49-F238E27FC236}">
                  <a16:creationId xmlns:a16="http://schemas.microsoft.com/office/drawing/2014/main" id="{444A5F82-1CC1-2723-36BD-5E6A8DD02DB5}"/>
                </a:ext>
              </a:extLst>
            </p:cNvPr>
            <p:cNvSpPr/>
            <p:nvPr/>
          </p:nvSpPr>
          <p:spPr>
            <a:xfrm rot="10800000">
              <a:off x="1137392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Parallelogram 41">
              <a:extLst>
                <a:ext uri="{FF2B5EF4-FFF2-40B4-BE49-F238E27FC236}">
                  <a16:creationId xmlns:a16="http://schemas.microsoft.com/office/drawing/2014/main" id="{35EC8A17-161A-52F3-F4A9-DBBB86DC6C17}"/>
                </a:ext>
              </a:extLst>
            </p:cNvPr>
            <p:cNvSpPr/>
            <p:nvPr/>
          </p:nvSpPr>
          <p:spPr>
            <a:xfrm rot="10800000">
              <a:off x="11330479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Parallelogram 42">
              <a:extLst>
                <a:ext uri="{FF2B5EF4-FFF2-40B4-BE49-F238E27FC236}">
                  <a16:creationId xmlns:a16="http://schemas.microsoft.com/office/drawing/2014/main" id="{2D794AC1-E3B5-5BC5-50D1-03D1CB2EA924}"/>
                </a:ext>
              </a:extLst>
            </p:cNvPr>
            <p:cNvSpPr/>
            <p:nvPr/>
          </p:nvSpPr>
          <p:spPr>
            <a:xfrm rot="10800000">
              <a:off x="11287031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Parallelogram 43">
              <a:extLst>
                <a:ext uri="{FF2B5EF4-FFF2-40B4-BE49-F238E27FC236}">
                  <a16:creationId xmlns:a16="http://schemas.microsoft.com/office/drawing/2014/main" id="{FB7F060C-DB78-A9F5-E90C-C2F144895061}"/>
                </a:ext>
              </a:extLst>
            </p:cNvPr>
            <p:cNvSpPr/>
            <p:nvPr/>
          </p:nvSpPr>
          <p:spPr>
            <a:xfrm rot="10800000">
              <a:off x="1124358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Parallelogram 44">
              <a:extLst>
                <a:ext uri="{FF2B5EF4-FFF2-40B4-BE49-F238E27FC236}">
                  <a16:creationId xmlns:a16="http://schemas.microsoft.com/office/drawing/2014/main" id="{EE4882FB-4370-85AD-7574-1A4373173CA0}"/>
                </a:ext>
              </a:extLst>
            </p:cNvPr>
            <p:cNvSpPr/>
            <p:nvPr/>
          </p:nvSpPr>
          <p:spPr>
            <a:xfrm rot="10800000">
              <a:off x="1120013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Parallelogram 45">
              <a:extLst>
                <a:ext uri="{FF2B5EF4-FFF2-40B4-BE49-F238E27FC236}">
                  <a16:creationId xmlns:a16="http://schemas.microsoft.com/office/drawing/2014/main" id="{3C23D4FE-47CE-BC47-7291-20E7D63B222D}"/>
                </a:ext>
              </a:extLst>
            </p:cNvPr>
            <p:cNvSpPr/>
            <p:nvPr/>
          </p:nvSpPr>
          <p:spPr>
            <a:xfrm rot="10800000">
              <a:off x="1115668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Parallelogram 46">
              <a:extLst>
                <a:ext uri="{FF2B5EF4-FFF2-40B4-BE49-F238E27FC236}">
                  <a16:creationId xmlns:a16="http://schemas.microsoft.com/office/drawing/2014/main" id="{0C8F840B-5FA1-787F-A5ED-AF39E9BC9521}"/>
                </a:ext>
              </a:extLst>
            </p:cNvPr>
            <p:cNvSpPr/>
            <p:nvPr/>
          </p:nvSpPr>
          <p:spPr>
            <a:xfrm rot="10800000">
              <a:off x="11113239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Parallelogram 47">
              <a:extLst>
                <a:ext uri="{FF2B5EF4-FFF2-40B4-BE49-F238E27FC236}">
                  <a16:creationId xmlns:a16="http://schemas.microsoft.com/office/drawing/2014/main" id="{672792F1-9E05-B63F-2DEA-A5DE0295C132}"/>
                </a:ext>
              </a:extLst>
            </p:cNvPr>
            <p:cNvSpPr/>
            <p:nvPr/>
          </p:nvSpPr>
          <p:spPr>
            <a:xfrm rot="10800000">
              <a:off x="11069791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Parallelogram 48">
              <a:extLst>
                <a:ext uri="{FF2B5EF4-FFF2-40B4-BE49-F238E27FC236}">
                  <a16:creationId xmlns:a16="http://schemas.microsoft.com/office/drawing/2014/main" id="{757632A1-2A6B-1A61-CED7-6AC55E3AE4FE}"/>
                </a:ext>
              </a:extLst>
            </p:cNvPr>
            <p:cNvSpPr/>
            <p:nvPr/>
          </p:nvSpPr>
          <p:spPr>
            <a:xfrm rot="10800000">
              <a:off x="1102634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Parallelogram 49">
              <a:extLst>
                <a:ext uri="{FF2B5EF4-FFF2-40B4-BE49-F238E27FC236}">
                  <a16:creationId xmlns:a16="http://schemas.microsoft.com/office/drawing/2014/main" id="{4CD700AC-2950-4BD9-AEA9-F649F9BFAE92}"/>
                </a:ext>
              </a:extLst>
            </p:cNvPr>
            <p:cNvSpPr/>
            <p:nvPr/>
          </p:nvSpPr>
          <p:spPr>
            <a:xfrm rot="10800000">
              <a:off x="1098289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Parallelogram 50">
              <a:extLst>
                <a:ext uri="{FF2B5EF4-FFF2-40B4-BE49-F238E27FC236}">
                  <a16:creationId xmlns:a16="http://schemas.microsoft.com/office/drawing/2014/main" id="{BBA817A4-A3E4-94CB-83C3-D6F767DA3FEE}"/>
                </a:ext>
              </a:extLst>
            </p:cNvPr>
            <p:cNvSpPr/>
            <p:nvPr/>
          </p:nvSpPr>
          <p:spPr>
            <a:xfrm rot="10800000">
              <a:off x="1093944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Parallelogram 51">
              <a:extLst>
                <a:ext uri="{FF2B5EF4-FFF2-40B4-BE49-F238E27FC236}">
                  <a16:creationId xmlns:a16="http://schemas.microsoft.com/office/drawing/2014/main" id="{225BDD9E-FD33-866E-6890-16110B571DB3}"/>
                </a:ext>
              </a:extLst>
            </p:cNvPr>
            <p:cNvSpPr/>
            <p:nvPr/>
          </p:nvSpPr>
          <p:spPr>
            <a:xfrm>
              <a:off x="1141737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Parallelogram 52">
              <a:extLst>
                <a:ext uri="{FF2B5EF4-FFF2-40B4-BE49-F238E27FC236}">
                  <a16:creationId xmlns:a16="http://schemas.microsoft.com/office/drawing/2014/main" id="{F2C15A61-EF71-9795-61EF-8C1617508400}"/>
                </a:ext>
              </a:extLst>
            </p:cNvPr>
            <p:cNvSpPr/>
            <p:nvPr/>
          </p:nvSpPr>
          <p:spPr>
            <a:xfrm>
              <a:off x="1146082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Parallelogram 53">
              <a:extLst>
                <a:ext uri="{FF2B5EF4-FFF2-40B4-BE49-F238E27FC236}">
                  <a16:creationId xmlns:a16="http://schemas.microsoft.com/office/drawing/2014/main" id="{7E632C2E-006D-D2F7-A5C6-ACAAB3CF37B9}"/>
                </a:ext>
              </a:extLst>
            </p:cNvPr>
            <p:cNvSpPr/>
            <p:nvPr/>
          </p:nvSpPr>
          <p:spPr>
            <a:xfrm>
              <a:off x="11504271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Parallelogram 54">
              <a:extLst>
                <a:ext uri="{FF2B5EF4-FFF2-40B4-BE49-F238E27FC236}">
                  <a16:creationId xmlns:a16="http://schemas.microsoft.com/office/drawing/2014/main" id="{E1020044-98D4-DCF6-BADA-41E402526BB2}"/>
                </a:ext>
              </a:extLst>
            </p:cNvPr>
            <p:cNvSpPr/>
            <p:nvPr/>
          </p:nvSpPr>
          <p:spPr>
            <a:xfrm>
              <a:off x="11547719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Parallelogram 55">
              <a:extLst>
                <a:ext uri="{FF2B5EF4-FFF2-40B4-BE49-F238E27FC236}">
                  <a16:creationId xmlns:a16="http://schemas.microsoft.com/office/drawing/2014/main" id="{930D4332-77DE-1477-2E43-28E85958F0DC}"/>
                </a:ext>
              </a:extLst>
            </p:cNvPr>
            <p:cNvSpPr/>
            <p:nvPr/>
          </p:nvSpPr>
          <p:spPr>
            <a:xfrm>
              <a:off x="1163461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Parallelogram 56">
              <a:extLst>
                <a:ext uri="{FF2B5EF4-FFF2-40B4-BE49-F238E27FC236}">
                  <a16:creationId xmlns:a16="http://schemas.microsoft.com/office/drawing/2014/main" id="{BDAAD660-5966-CDA2-8611-352F8D64C694}"/>
                </a:ext>
              </a:extLst>
            </p:cNvPr>
            <p:cNvSpPr/>
            <p:nvPr/>
          </p:nvSpPr>
          <p:spPr>
            <a:xfrm>
              <a:off x="1159116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7D7629-7829-1ACA-7FA5-F08FD2F78C6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76000" y="2007061"/>
            <a:ext cx="8640000" cy="2125190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360000" indent="0">
              <a:buNone/>
              <a:defRPr/>
            </a:lvl3pPr>
            <a:lvl4pPr marL="576000" indent="0">
              <a:buNone/>
              <a:defRPr/>
            </a:lvl4pPr>
            <a:lvl5pPr marL="82800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45590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FFFCA-17A4-4600-A0CB-E384DB307A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000" y="360000"/>
            <a:ext cx="11016000" cy="369332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2400" b="1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a title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BC0E30FF-66C8-FE1B-6DD1-2B08249DE1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8000" y="977317"/>
            <a:ext cx="11016000" cy="454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31352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with 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FC509B4-E51F-329B-2A99-317CD7C621E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026802" y="1178102"/>
            <a:ext cx="1294799" cy="1296000"/>
          </a:xfrm>
          <a:custGeom>
            <a:avLst/>
            <a:gdLst>
              <a:gd name="connsiteX0" fmla="*/ 73415 w 1294799"/>
              <a:gd name="connsiteY0" fmla="*/ 0 h 1296000"/>
              <a:gd name="connsiteX1" fmla="*/ 1294799 w 1294799"/>
              <a:gd name="connsiteY1" fmla="*/ 0 h 1296000"/>
              <a:gd name="connsiteX2" fmla="*/ 1294799 w 1294799"/>
              <a:gd name="connsiteY2" fmla="*/ 1222585 h 1296000"/>
              <a:gd name="connsiteX3" fmla="*/ 1221384 w 1294799"/>
              <a:gd name="connsiteY3" fmla="*/ 1296000 h 1296000"/>
              <a:gd name="connsiteX4" fmla="*/ 0 w 1294799"/>
              <a:gd name="connsiteY4" fmla="*/ 1296000 h 1296000"/>
              <a:gd name="connsiteX5" fmla="*/ 0 w 1294799"/>
              <a:gd name="connsiteY5" fmla="*/ 73415 h 12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4799" h="1296000">
                <a:moveTo>
                  <a:pt x="73415" y="0"/>
                </a:moveTo>
                <a:lnTo>
                  <a:pt x="1294799" y="0"/>
                </a:lnTo>
                <a:lnTo>
                  <a:pt x="1294799" y="1222585"/>
                </a:lnTo>
                <a:lnTo>
                  <a:pt x="1221384" y="1296000"/>
                </a:lnTo>
                <a:lnTo>
                  <a:pt x="0" y="1296000"/>
                </a:lnTo>
                <a:lnTo>
                  <a:pt x="0" y="7341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9FFFCA-17A4-4600-A0CB-E384DB307A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000" y="360000"/>
            <a:ext cx="11016000" cy="369332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a title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CDAB6E4D-62AB-AA15-F7C2-3F29D666E45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96000" y="1178102"/>
            <a:ext cx="1294799" cy="1296000"/>
          </a:xfrm>
          <a:custGeom>
            <a:avLst/>
            <a:gdLst>
              <a:gd name="connsiteX0" fmla="*/ 73415 w 1294799"/>
              <a:gd name="connsiteY0" fmla="*/ 0 h 1296000"/>
              <a:gd name="connsiteX1" fmla="*/ 1294799 w 1294799"/>
              <a:gd name="connsiteY1" fmla="*/ 0 h 1296000"/>
              <a:gd name="connsiteX2" fmla="*/ 1294799 w 1294799"/>
              <a:gd name="connsiteY2" fmla="*/ 1222585 h 1296000"/>
              <a:gd name="connsiteX3" fmla="*/ 1221384 w 1294799"/>
              <a:gd name="connsiteY3" fmla="*/ 1296000 h 1296000"/>
              <a:gd name="connsiteX4" fmla="*/ 0 w 1294799"/>
              <a:gd name="connsiteY4" fmla="*/ 1296000 h 1296000"/>
              <a:gd name="connsiteX5" fmla="*/ 0 w 1294799"/>
              <a:gd name="connsiteY5" fmla="*/ 73415 h 12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4799" h="1296000">
                <a:moveTo>
                  <a:pt x="73415" y="0"/>
                </a:moveTo>
                <a:lnTo>
                  <a:pt x="1294799" y="0"/>
                </a:lnTo>
                <a:lnTo>
                  <a:pt x="1294799" y="1222585"/>
                </a:lnTo>
                <a:lnTo>
                  <a:pt x="1221384" y="1296000"/>
                </a:lnTo>
                <a:lnTo>
                  <a:pt x="0" y="1296000"/>
                </a:lnTo>
                <a:lnTo>
                  <a:pt x="0" y="7341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28D82F2-F29C-887B-10F9-D273CE45B16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026802" y="2781000"/>
            <a:ext cx="1294799" cy="1296000"/>
          </a:xfrm>
          <a:custGeom>
            <a:avLst/>
            <a:gdLst>
              <a:gd name="connsiteX0" fmla="*/ 73415 w 1294799"/>
              <a:gd name="connsiteY0" fmla="*/ 0 h 1296000"/>
              <a:gd name="connsiteX1" fmla="*/ 1294799 w 1294799"/>
              <a:gd name="connsiteY1" fmla="*/ 0 h 1296000"/>
              <a:gd name="connsiteX2" fmla="*/ 1294799 w 1294799"/>
              <a:gd name="connsiteY2" fmla="*/ 1222585 h 1296000"/>
              <a:gd name="connsiteX3" fmla="*/ 1221384 w 1294799"/>
              <a:gd name="connsiteY3" fmla="*/ 1296000 h 1296000"/>
              <a:gd name="connsiteX4" fmla="*/ 0 w 1294799"/>
              <a:gd name="connsiteY4" fmla="*/ 1296000 h 1296000"/>
              <a:gd name="connsiteX5" fmla="*/ 0 w 1294799"/>
              <a:gd name="connsiteY5" fmla="*/ 73415 h 12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4799" h="1296000">
                <a:moveTo>
                  <a:pt x="73415" y="0"/>
                </a:moveTo>
                <a:lnTo>
                  <a:pt x="1294799" y="0"/>
                </a:lnTo>
                <a:lnTo>
                  <a:pt x="1294799" y="1222585"/>
                </a:lnTo>
                <a:lnTo>
                  <a:pt x="1221384" y="1296000"/>
                </a:lnTo>
                <a:lnTo>
                  <a:pt x="0" y="1296000"/>
                </a:lnTo>
                <a:lnTo>
                  <a:pt x="0" y="7341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5987CDC-F8C1-A05A-FC69-A462DA2F99C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996000" y="2781000"/>
            <a:ext cx="1294799" cy="1296000"/>
          </a:xfrm>
          <a:custGeom>
            <a:avLst/>
            <a:gdLst>
              <a:gd name="connsiteX0" fmla="*/ 73415 w 1294799"/>
              <a:gd name="connsiteY0" fmla="*/ 0 h 1296000"/>
              <a:gd name="connsiteX1" fmla="*/ 1294799 w 1294799"/>
              <a:gd name="connsiteY1" fmla="*/ 0 h 1296000"/>
              <a:gd name="connsiteX2" fmla="*/ 1294799 w 1294799"/>
              <a:gd name="connsiteY2" fmla="*/ 1222585 h 1296000"/>
              <a:gd name="connsiteX3" fmla="*/ 1221384 w 1294799"/>
              <a:gd name="connsiteY3" fmla="*/ 1296000 h 1296000"/>
              <a:gd name="connsiteX4" fmla="*/ 0 w 1294799"/>
              <a:gd name="connsiteY4" fmla="*/ 1296000 h 1296000"/>
              <a:gd name="connsiteX5" fmla="*/ 0 w 1294799"/>
              <a:gd name="connsiteY5" fmla="*/ 73415 h 12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4799" h="1296000">
                <a:moveTo>
                  <a:pt x="73415" y="0"/>
                </a:moveTo>
                <a:lnTo>
                  <a:pt x="1294799" y="0"/>
                </a:lnTo>
                <a:lnTo>
                  <a:pt x="1294799" y="1222585"/>
                </a:lnTo>
                <a:lnTo>
                  <a:pt x="1221384" y="1296000"/>
                </a:lnTo>
                <a:lnTo>
                  <a:pt x="0" y="1296000"/>
                </a:lnTo>
                <a:lnTo>
                  <a:pt x="0" y="7341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EE9CFE75-402D-C2FC-1AD5-8D941F181CB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026802" y="4383898"/>
            <a:ext cx="1294799" cy="1296000"/>
          </a:xfrm>
          <a:custGeom>
            <a:avLst/>
            <a:gdLst>
              <a:gd name="connsiteX0" fmla="*/ 73415 w 1294799"/>
              <a:gd name="connsiteY0" fmla="*/ 0 h 1296000"/>
              <a:gd name="connsiteX1" fmla="*/ 1294799 w 1294799"/>
              <a:gd name="connsiteY1" fmla="*/ 0 h 1296000"/>
              <a:gd name="connsiteX2" fmla="*/ 1294799 w 1294799"/>
              <a:gd name="connsiteY2" fmla="*/ 1222585 h 1296000"/>
              <a:gd name="connsiteX3" fmla="*/ 1221384 w 1294799"/>
              <a:gd name="connsiteY3" fmla="*/ 1296000 h 1296000"/>
              <a:gd name="connsiteX4" fmla="*/ 0 w 1294799"/>
              <a:gd name="connsiteY4" fmla="*/ 1296000 h 1296000"/>
              <a:gd name="connsiteX5" fmla="*/ 0 w 1294799"/>
              <a:gd name="connsiteY5" fmla="*/ 73415 h 12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4799" h="1296000">
                <a:moveTo>
                  <a:pt x="73415" y="0"/>
                </a:moveTo>
                <a:lnTo>
                  <a:pt x="1294799" y="0"/>
                </a:lnTo>
                <a:lnTo>
                  <a:pt x="1294799" y="1222585"/>
                </a:lnTo>
                <a:lnTo>
                  <a:pt x="1221384" y="1296000"/>
                </a:lnTo>
                <a:lnTo>
                  <a:pt x="0" y="1296000"/>
                </a:lnTo>
                <a:lnTo>
                  <a:pt x="0" y="7341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B38D2D1E-6B09-24DC-B953-EFA4EE8F514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996000" y="4383898"/>
            <a:ext cx="1294799" cy="1296000"/>
          </a:xfrm>
          <a:custGeom>
            <a:avLst/>
            <a:gdLst>
              <a:gd name="connsiteX0" fmla="*/ 73415 w 1294799"/>
              <a:gd name="connsiteY0" fmla="*/ 0 h 1296000"/>
              <a:gd name="connsiteX1" fmla="*/ 1294799 w 1294799"/>
              <a:gd name="connsiteY1" fmla="*/ 0 h 1296000"/>
              <a:gd name="connsiteX2" fmla="*/ 1294799 w 1294799"/>
              <a:gd name="connsiteY2" fmla="*/ 1222585 h 1296000"/>
              <a:gd name="connsiteX3" fmla="*/ 1221384 w 1294799"/>
              <a:gd name="connsiteY3" fmla="*/ 1296000 h 1296000"/>
              <a:gd name="connsiteX4" fmla="*/ 0 w 1294799"/>
              <a:gd name="connsiteY4" fmla="*/ 1296000 h 1296000"/>
              <a:gd name="connsiteX5" fmla="*/ 0 w 1294799"/>
              <a:gd name="connsiteY5" fmla="*/ 73415 h 12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4799" h="1296000">
                <a:moveTo>
                  <a:pt x="73415" y="0"/>
                </a:moveTo>
                <a:lnTo>
                  <a:pt x="1294799" y="0"/>
                </a:lnTo>
                <a:lnTo>
                  <a:pt x="1294799" y="1222585"/>
                </a:lnTo>
                <a:lnTo>
                  <a:pt x="1221384" y="1296000"/>
                </a:lnTo>
                <a:lnTo>
                  <a:pt x="0" y="1296000"/>
                </a:lnTo>
                <a:lnTo>
                  <a:pt x="0" y="7341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12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FFFCA-17A4-4600-A0CB-E384DB307A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000" y="360000"/>
            <a:ext cx="11016000" cy="369332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a title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3C4B28-B831-4A30-8ED4-06948102CA9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8000" y="1064645"/>
            <a:ext cx="11016000" cy="454002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46157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+ 1 Text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FFFCA-17A4-4600-A0CB-E384DB307A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58800" y="756000"/>
            <a:ext cx="5245200" cy="738664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a 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3C4B28-B831-4A30-8ED4-06948102CA9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58800" y="1829976"/>
            <a:ext cx="5245200" cy="3774694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48237A6D-51C3-E355-8308-D596CBF1D5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7998" y="756000"/>
            <a:ext cx="5245200" cy="4848670"/>
          </a:xfrm>
          <a:custGeom>
            <a:avLst/>
            <a:gdLst>
              <a:gd name="connsiteX0" fmla="*/ 4428704 w 5245200"/>
              <a:gd name="connsiteY0" fmla="*/ 4648972 h 4848670"/>
              <a:gd name="connsiteX1" fmla="*/ 4375398 w 5245200"/>
              <a:gd name="connsiteY1" fmla="*/ 4702972 h 4848670"/>
              <a:gd name="connsiteX2" fmla="*/ 4989488 w 5245200"/>
              <a:gd name="connsiteY2" fmla="*/ 4702972 h 4848670"/>
              <a:gd name="connsiteX3" fmla="*/ 5042794 w 5245200"/>
              <a:gd name="connsiteY3" fmla="*/ 4648972 h 4848670"/>
              <a:gd name="connsiteX4" fmla="*/ 259681 w 5245200"/>
              <a:gd name="connsiteY4" fmla="*/ 147616 h 4848670"/>
              <a:gd name="connsiteX5" fmla="*/ 206375 w 5245200"/>
              <a:gd name="connsiteY5" fmla="*/ 201616 h 4848670"/>
              <a:gd name="connsiteX6" fmla="*/ 820465 w 5245200"/>
              <a:gd name="connsiteY6" fmla="*/ 201616 h 4848670"/>
              <a:gd name="connsiteX7" fmla="*/ 873771 w 5245200"/>
              <a:gd name="connsiteY7" fmla="*/ 147616 h 4848670"/>
              <a:gd name="connsiteX8" fmla="*/ 203208 w 5245200"/>
              <a:gd name="connsiteY8" fmla="*/ 0 h 4848670"/>
              <a:gd name="connsiteX9" fmla="*/ 5245200 w 5245200"/>
              <a:gd name="connsiteY9" fmla="*/ 0 h 4848670"/>
              <a:gd name="connsiteX10" fmla="*/ 5245200 w 5245200"/>
              <a:gd name="connsiteY10" fmla="*/ 4645462 h 4848670"/>
              <a:gd name="connsiteX11" fmla="*/ 5041992 w 5245200"/>
              <a:gd name="connsiteY11" fmla="*/ 4848670 h 4848670"/>
              <a:gd name="connsiteX12" fmla="*/ 0 w 5245200"/>
              <a:gd name="connsiteY12" fmla="*/ 4848670 h 4848670"/>
              <a:gd name="connsiteX13" fmla="*/ 0 w 5245200"/>
              <a:gd name="connsiteY13" fmla="*/ 203208 h 484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45200" h="4848670">
                <a:moveTo>
                  <a:pt x="4428704" y="4648972"/>
                </a:moveTo>
                <a:lnTo>
                  <a:pt x="4375398" y="4702972"/>
                </a:lnTo>
                <a:lnTo>
                  <a:pt x="4989488" y="4702972"/>
                </a:lnTo>
                <a:lnTo>
                  <a:pt x="5042794" y="4648972"/>
                </a:lnTo>
                <a:close/>
                <a:moveTo>
                  <a:pt x="259681" y="147616"/>
                </a:moveTo>
                <a:lnTo>
                  <a:pt x="206375" y="201616"/>
                </a:lnTo>
                <a:lnTo>
                  <a:pt x="820465" y="201616"/>
                </a:lnTo>
                <a:lnTo>
                  <a:pt x="873771" y="147616"/>
                </a:lnTo>
                <a:close/>
                <a:moveTo>
                  <a:pt x="203208" y="0"/>
                </a:moveTo>
                <a:lnTo>
                  <a:pt x="5245200" y="0"/>
                </a:lnTo>
                <a:lnTo>
                  <a:pt x="5245200" y="4645462"/>
                </a:lnTo>
                <a:lnTo>
                  <a:pt x="5041992" y="4848670"/>
                </a:lnTo>
                <a:lnTo>
                  <a:pt x="0" y="4848670"/>
                </a:lnTo>
                <a:lnTo>
                  <a:pt x="0" y="203208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baseline="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to add a picture</a:t>
            </a:r>
          </a:p>
        </p:txBody>
      </p:sp>
    </p:spTree>
    <p:extLst>
      <p:ext uri="{BB962C8B-B14F-4D97-AF65-F5344CB8AC3E}">
        <p14:creationId xmlns:p14="http://schemas.microsoft.com/office/powerpoint/2010/main" val="142416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/>
        </p:nvGrpSpPr>
        <p:grpSpPr>
          <a:xfrm>
            <a:off x="588000" y="0"/>
            <a:ext cx="920602" cy="112014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20293324-1149-B295-29CD-5907E61314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000" y="360000"/>
            <a:ext cx="11016000" cy="369332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a title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64252BFC-0528-6EFD-CF4B-B68A893B92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58800" y="1064645"/>
            <a:ext cx="5245200" cy="454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fr-FR" dirty="0"/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8459AC29-496E-A828-081B-C03AC6C093C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8000" y="1064645"/>
            <a:ext cx="5245200" cy="454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356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78E7FB-E7AF-41AD-8E1D-E564C38CE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000" y="360000"/>
            <a:ext cx="11016000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8240A-ACF9-41DF-8044-EFE58948F2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8000" y="1064645"/>
            <a:ext cx="11016000" cy="4540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en-GB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718182-DBA0-4294-B9A7-5592074F8DF4}"/>
              </a:ext>
            </a:extLst>
          </p:cNvPr>
          <p:cNvSpPr/>
          <p:nvPr/>
        </p:nvSpPr>
        <p:spPr>
          <a:xfrm>
            <a:off x="0" y="6102000"/>
            <a:ext cx="12192000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E298DD-28E2-4F1F-A4F0-407D8199D6F6}"/>
              </a:ext>
            </a:extLst>
          </p:cNvPr>
          <p:cNvSpPr/>
          <p:nvPr/>
        </p:nvSpPr>
        <p:spPr>
          <a:xfrm>
            <a:off x="11328000" y="6102000"/>
            <a:ext cx="864000" cy="75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D6BA80-B3B1-41ED-94FC-30F2434D99FA}"/>
              </a:ext>
            </a:extLst>
          </p:cNvPr>
          <p:cNvSpPr txBox="1"/>
          <p:nvPr/>
        </p:nvSpPr>
        <p:spPr>
          <a:xfrm>
            <a:off x="11577118" y="6380640"/>
            <a:ext cx="365764" cy="19872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fld id="{0A5252B4-D216-4A6A-AB33-98AB17F66667}" type="slidenum">
              <a:rPr lang="en-GB" sz="900" smtClean="0">
                <a:solidFill>
                  <a:schemeClr val="bg1"/>
                </a:solidFill>
                <a:latin typeface="+mj-lt"/>
              </a:rPr>
              <a:t>‹N°›</a:t>
            </a:fld>
            <a:endParaRPr lang="en-GB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9113D8-C34F-41E7-96C1-C52F3FA807A7}"/>
              </a:ext>
            </a:extLst>
          </p:cNvPr>
          <p:cNvSpPr/>
          <p:nvPr/>
        </p:nvSpPr>
        <p:spPr>
          <a:xfrm>
            <a:off x="11328000" y="6822000"/>
            <a:ext cx="864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FF1D181-9371-4409-B9F4-B17B0E367DA5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18" y="6359505"/>
            <a:ext cx="1080000" cy="24099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98C9CA4-8A09-4C8A-B688-AF68F27D86FA}"/>
              </a:ext>
            </a:extLst>
          </p:cNvPr>
          <p:cNvSpPr txBox="1"/>
          <p:nvPr/>
        </p:nvSpPr>
        <p:spPr>
          <a:xfrm>
            <a:off x="1651322" y="6392746"/>
            <a:ext cx="8889356" cy="20005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700" b="1" dirty="0">
                <a:solidFill>
                  <a:schemeClr val="tx1">
                    <a:alpha val="40000"/>
                  </a:schemeClr>
                </a:solidFill>
              </a:rPr>
              <a:t>REF </a:t>
            </a:r>
            <a:r>
              <a:rPr lang="en-US" sz="700" b="1" dirty="0" err="1">
                <a:solidFill>
                  <a:schemeClr val="tx1">
                    <a:alpha val="40000"/>
                  </a:schemeClr>
                </a:solidFill>
              </a:rPr>
              <a:t>xxxxxxxxxxxx</a:t>
            </a:r>
            <a:r>
              <a:rPr lang="en-US" sz="700" b="1" dirty="0">
                <a:solidFill>
                  <a:schemeClr val="tx1">
                    <a:alpha val="40000"/>
                  </a:schemeClr>
                </a:solidFill>
              </a:rPr>
              <a:t> rev xxx – date Name of the company / Template: 87211168-COM-GRP-EN-007</a:t>
            </a:r>
          </a:p>
          <a:p>
            <a:pPr algn="ctr"/>
            <a:r>
              <a:rPr lang="en-GB" sz="600" dirty="0">
                <a:solidFill>
                  <a:srgbClr val="000000">
                    <a:alpha val="70000"/>
                  </a:srgbClr>
                </a:solidFill>
              </a:rPr>
              <a:t>This document may not be reproduced, modified, adapted, published, translated, in any way, in whole or in part or disclosed to a third party without the prior written consent of Thales </a:t>
            </a:r>
            <a:r>
              <a:rPr lang="en-GB" sz="600" b="1" dirty="0">
                <a:solidFill>
                  <a:srgbClr val="000000">
                    <a:alpha val="70000"/>
                  </a:srgbClr>
                </a:solidFill>
              </a:rPr>
              <a:t>© 2024 THALES. All rights reserved.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2AA835-16DB-4E38-A108-8114A18BB2A4}"/>
              </a:ext>
            </a:extLst>
          </p:cNvPr>
          <p:cNvSpPr/>
          <p:nvPr/>
        </p:nvSpPr>
        <p:spPr>
          <a:xfrm>
            <a:off x="0" y="6102000"/>
            <a:ext cx="12192000" cy="10800"/>
          </a:xfrm>
          <a:prstGeom prst="rect">
            <a:avLst/>
          </a:prstGeom>
          <a:solidFill>
            <a:srgbClr val="00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MSIPCMContentMarking" descr="{&quot;HashCode&quot;:-1940885670,&quot;Placement&quot;:&quot;Header&quot;,&quot;Top&quot;:0.0,&quot;Left&quot;:0.0,&quot;SlideWidth&quot;:960,&quot;SlideHeight&quot;:540}"/>
          <p:cNvSpPr txBox="1"/>
          <p:nvPr userDrawn="1"/>
        </p:nvSpPr>
        <p:spPr>
          <a:xfrm>
            <a:off x="0" y="0"/>
            <a:ext cx="26077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fr-FR" sz="1000">
                <a:solidFill>
                  <a:srgbClr val="008000"/>
                </a:solidFill>
                <a:latin typeface="Calibri" panose="020F0502020204030204" pitchFamily="34" charset="0"/>
              </a:rPr>
              <a:t> </a:t>
            </a:r>
            <a:endParaRPr lang="fr-FR" sz="1000" dirty="0" err="1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MSIPCMContentMarking" descr="{&quot;HashCode&quot;:-1015464427,&quot;Placement&quot;:&quot;Footer&quot;,&quot;Top&quot;:519.343,&quot;Left&quot;:384.403778,&quot;SlideWidth&quot;:960,&quot;SlideHeight&quot;:540}"/>
          <p:cNvSpPr txBox="1"/>
          <p:nvPr userDrawn="1"/>
        </p:nvSpPr>
        <p:spPr>
          <a:xfrm>
            <a:off x="4881928" y="6595656"/>
            <a:ext cx="2428145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fr-FR" sz="1000">
                <a:solidFill>
                  <a:srgbClr val="008000"/>
                </a:solidFill>
                <a:latin typeface="Calibri" panose="020F0502020204030204" pitchFamily="34" charset="0"/>
              </a:rPr>
              <a:t>{THALES GROUP LIMITED DISTRIBUTION}</a:t>
            </a:r>
            <a:endParaRPr lang="fr-FR" sz="1000" dirty="0" err="1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245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114000"/>
        </a:lnSpc>
        <a:spcBef>
          <a:spcPts val="1600"/>
        </a:spcBef>
        <a:buClrTx/>
        <a:buFontTx/>
        <a:buBlip>
          <a:blip r:embed="rId22"/>
        </a:buBlip>
        <a:defRPr sz="1800" b="1" kern="1200">
          <a:solidFill>
            <a:schemeClr val="bg2"/>
          </a:solidFill>
          <a:latin typeface="+mn-lt"/>
          <a:ea typeface="+mn-ea"/>
          <a:cs typeface="+mn-cs"/>
        </a:defRPr>
      </a:lvl1pPr>
      <a:lvl2pPr marL="216000" indent="-216000" algn="l" defTabSz="914400" rtl="0" eaLnBrk="1" latinLnBrk="0" hangingPunct="1">
        <a:lnSpc>
          <a:spcPct val="114000"/>
        </a:lnSpc>
        <a:spcBef>
          <a:spcPts val="600"/>
        </a:spcBef>
        <a:buClr>
          <a:schemeClr val="accent3"/>
        </a:buClr>
        <a:buFont typeface="Wingdings 3" panose="05040102010807070707" pitchFamily="18" charset="2"/>
        <a:buChar char="ê"/>
        <a:defRPr sz="1400" kern="1200">
          <a:solidFill>
            <a:schemeClr val="tx2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14000"/>
        </a:lnSpc>
        <a:spcBef>
          <a:spcPts val="600"/>
        </a:spcBef>
        <a:buFont typeface="Century Gothic" panose="020B0502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44000" algn="l" defTabSz="914400" rtl="0" eaLnBrk="1" latinLnBrk="0" hangingPunct="1">
        <a:lnSpc>
          <a:spcPct val="114000"/>
        </a:lnSpc>
        <a:spcBef>
          <a:spcPts val="300"/>
        </a:spcBef>
        <a:buClr>
          <a:schemeClr val="accent3"/>
        </a:buClr>
        <a:buFont typeface="Arial" panose="020B0604020202020204" pitchFamily="34" charset="0"/>
        <a:buChar char="›"/>
        <a:defRPr sz="11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6000" indent="-108000" algn="l" defTabSz="914400" rtl="0" eaLnBrk="1" latinLnBrk="0" hangingPunct="1">
        <a:lnSpc>
          <a:spcPct val="114000"/>
        </a:lnSpc>
        <a:spcBef>
          <a:spcPts val="300"/>
        </a:spcBef>
        <a:buFont typeface="Wingdings 3" panose="05040102010807070707" pitchFamily="18" charset="2"/>
        <a:buChar char=""/>
        <a:defRPr sz="1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5DB9BF9-9D35-8DC2-6383-D69E521D6E64}"/>
              </a:ext>
            </a:extLst>
          </p:cNvPr>
          <p:cNvSpPr/>
          <p:nvPr/>
        </p:nvSpPr>
        <p:spPr>
          <a:xfrm>
            <a:off x="-1" y="0"/>
            <a:ext cx="12192001" cy="6129917"/>
          </a:xfrm>
          <a:prstGeom prst="rect">
            <a:avLst/>
          </a:prstGeom>
          <a:gradFill flip="none" rotWithShape="1">
            <a:gsLst>
              <a:gs pos="5000">
                <a:schemeClr val="tx2"/>
              </a:gs>
              <a:gs pos="65000">
                <a:schemeClr val="tx2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text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574045E3-FD2C-DF9A-2178-76863F105A7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505"/>
          <a:stretch>
            <a:fillRect/>
          </a:stretch>
        </p:blipFill>
        <p:spPr>
          <a:xfrm flipH="1">
            <a:off x="6129979" y="0"/>
            <a:ext cx="6047056" cy="6129917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37697224-5217-84BF-0982-70ED859951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53396">
            <a:off x="-2834702" y="3004755"/>
            <a:ext cx="7483074" cy="532449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00B1953-7123-B2AD-2603-FE5E354D2024}"/>
              </a:ext>
            </a:extLst>
          </p:cNvPr>
          <p:cNvSpPr/>
          <p:nvPr/>
        </p:nvSpPr>
        <p:spPr>
          <a:xfrm>
            <a:off x="0" y="6129917"/>
            <a:ext cx="12192001" cy="72808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46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5F79120-8AD5-BD33-FA33-F834B9D8A9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57" y="6244747"/>
            <a:ext cx="1340923" cy="48189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C4570A0-053D-F197-87A7-065E10E22E0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4618" y="6219649"/>
            <a:ext cx="1587268" cy="595887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BD6F3774-D451-FDFC-0B45-107E3AE68604}"/>
              </a:ext>
            </a:extLst>
          </p:cNvPr>
          <p:cNvSpPr txBox="1"/>
          <p:nvPr/>
        </p:nvSpPr>
        <p:spPr>
          <a:xfrm>
            <a:off x="871530" y="1904055"/>
            <a:ext cx="500777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Univia Pro" panose="00000500000000000000" pitchFamily="50" charset="0"/>
              </a:rPr>
              <a:t>For science and tech enthusiasts</a:t>
            </a:r>
          </a:p>
        </p:txBody>
      </p:sp>
      <p:sp>
        <p:nvSpPr>
          <p:cNvPr id="41" name="Organigramme : Données 40"/>
          <p:cNvSpPr/>
          <p:nvPr/>
        </p:nvSpPr>
        <p:spPr>
          <a:xfrm>
            <a:off x="871530" y="-10633"/>
            <a:ext cx="866274" cy="163629"/>
          </a:xfrm>
          <a:prstGeom prst="flowChartInputOut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 : coins arrondis 33">
            <a:extLst>
              <a:ext uri="{FF2B5EF4-FFF2-40B4-BE49-F238E27FC236}">
                <a16:creationId xmlns:a16="http://schemas.microsoft.com/office/drawing/2014/main" id="{3B75E1CC-E6C1-8D48-1AAA-531584251E52}"/>
              </a:ext>
            </a:extLst>
          </p:cNvPr>
          <p:cNvSpPr/>
          <p:nvPr/>
        </p:nvSpPr>
        <p:spPr>
          <a:xfrm>
            <a:off x="6261525" y="1982760"/>
            <a:ext cx="2194459" cy="2091217"/>
          </a:xfrm>
          <a:prstGeom prst="roundRect">
            <a:avLst>
              <a:gd name="adj" fmla="val 854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AC1E5ED6-DD3F-0565-93F3-A9C5AD6E05E6}"/>
              </a:ext>
            </a:extLst>
          </p:cNvPr>
          <p:cNvSpPr txBox="1"/>
          <p:nvPr/>
        </p:nvSpPr>
        <p:spPr>
          <a:xfrm>
            <a:off x="906835" y="954003"/>
            <a:ext cx="514497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60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STEM</a:t>
            </a:r>
            <a:r>
              <a:rPr lang="en-GB" sz="3200" b="1" spc="100" baseline="100000" dirty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*</a:t>
            </a:r>
            <a:r>
              <a:rPr lang="en-GB" sz="6000" b="1" spc="100" dirty="0">
                <a:solidFill>
                  <a:schemeClr val="bg1"/>
                </a:solidFill>
                <a:latin typeface="+mj-lt"/>
              </a:rPr>
              <a:t> for ALL</a:t>
            </a:r>
          </a:p>
        </p:txBody>
      </p:sp>
      <p:grpSp>
        <p:nvGrpSpPr>
          <p:cNvPr id="78" name="Group 6">
            <a:extLst>
              <a:ext uri="{FF2B5EF4-FFF2-40B4-BE49-F238E27FC236}">
                <a16:creationId xmlns:a16="http://schemas.microsoft.com/office/drawing/2014/main" id="{57D13427-80B3-685D-E043-95A2A3FDA34C}"/>
              </a:ext>
            </a:extLst>
          </p:cNvPr>
          <p:cNvGrpSpPr/>
          <p:nvPr/>
        </p:nvGrpSpPr>
        <p:grpSpPr>
          <a:xfrm>
            <a:off x="6231016" y="724354"/>
            <a:ext cx="1554046" cy="190085"/>
            <a:chOff x="696000" y="1460737"/>
            <a:chExt cx="920602" cy="112014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79" name="Parallelogram 7">
              <a:extLst>
                <a:ext uri="{FF2B5EF4-FFF2-40B4-BE49-F238E27FC236}">
                  <a16:creationId xmlns:a16="http://schemas.microsoft.com/office/drawing/2014/main" id="{D041CB79-7412-5680-2119-1EAD403793D6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0" name="Parallelogram 8">
              <a:extLst>
                <a:ext uri="{FF2B5EF4-FFF2-40B4-BE49-F238E27FC236}">
                  <a16:creationId xmlns:a16="http://schemas.microsoft.com/office/drawing/2014/main" id="{685AE868-3EAA-F70C-BBC4-7D4317164B9A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1" name="Parallelogram 9">
              <a:extLst>
                <a:ext uri="{FF2B5EF4-FFF2-40B4-BE49-F238E27FC236}">
                  <a16:creationId xmlns:a16="http://schemas.microsoft.com/office/drawing/2014/main" id="{B0D27C22-FB72-678F-3228-19AF6CF0CBD9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2" name="Parallelogram 10">
              <a:extLst>
                <a:ext uri="{FF2B5EF4-FFF2-40B4-BE49-F238E27FC236}">
                  <a16:creationId xmlns:a16="http://schemas.microsoft.com/office/drawing/2014/main" id="{18F94DE4-5138-FED2-5530-EDB183BB0250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3" name="Parallelogram 11">
              <a:extLst>
                <a:ext uri="{FF2B5EF4-FFF2-40B4-BE49-F238E27FC236}">
                  <a16:creationId xmlns:a16="http://schemas.microsoft.com/office/drawing/2014/main" id="{172F34C8-47F6-43BD-A48C-49FED058291C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4" name="Parallelogram 12">
              <a:extLst>
                <a:ext uri="{FF2B5EF4-FFF2-40B4-BE49-F238E27FC236}">
                  <a16:creationId xmlns:a16="http://schemas.microsoft.com/office/drawing/2014/main" id="{D9443E37-040D-0619-212A-155D91D3C316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5" name="Parallelogram 13">
              <a:extLst>
                <a:ext uri="{FF2B5EF4-FFF2-40B4-BE49-F238E27FC236}">
                  <a16:creationId xmlns:a16="http://schemas.microsoft.com/office/drawing/2014/main" id="{513947EF-8BBF-0756-B187-798D7B1ECB0B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6" name="Parallelogram 14">
              <a:extLst>
                <a:ext uri="{FF2B5EF4-FFF2-40B4-BE49-F238E27FC236}">
                  <a16:creationId xmlns:a16="http://schemas.microsoft.com/office/drawing/2014/main" id="{DEF0F1F6-F254-0A2C-BFDF-D0BA1C0C710B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7" name="Parallelogram 15">
              <a:extLst>
                <a:ext uri="{FF2B5EF4-FFF2-40B4-BE49-F238E27FC236}">
                  <a16:creationId xmlns:a16="http://schemas.microsoft.com/office/drawing/2014/main" id="{28657D37-30CD-4D65-F21E-ADD614ED28AC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8" name="Parallelogram 16">
              <a:extLst>
                <a:ext uri="{FF2B5EF4-FFF2-40B4-BE49-F238E27FC236}">
                  <a16:creationId xmlns:a16="http://schemas.microsoft.com/office/drawing/2014/main" id="{01453E90-E368-EB27-980B-68421FFE29AB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9" name="Parallelogram 17">
              <a:extLst>
                <a:ext uri="{FF2B5EF4-FFF2-40B4-BE49-F238E27FC236}">
                  <a16:creationId xmlns:a16="http://schemas.microsoft.com/office/drawing/2014/main" id="{ABAAA212-8ACA-003F-7877-024DFE7DD70F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90" name="Parallelogram 18">
              <a:extLst>
                <a:ext uri="{FF2B5EF4-FFF2-40B4-BE49-F238E27FC236}">
                  <a16:creationId xmlns:a16="http://schemas.microsoft.com/office/drawing/2014/main" id="{5A412D73-CCE1-825B-CD5D-83FBD256B081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91" name="Parallelogram 19">
              <a:extLst>
                <a:ext uri="{FF2B5EF4-FFF2-40B4-BE49-F238E27FC236}">
                  <a16:creationId xmlns:a16="http://schemas.microsoft.com/office/drawing/2014/main" id="{3684634D-15E3-3D91-EF52-46B2F8770851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92" name="Parallelogram 20">
              <a:extLst>
                <a:ext uri="{FF2B5EF4-FFF2-40B4-BE49-F238E27FC236}">
                  <a16:creationId xmlns:a16="http://schemas.microsoft.com/office/drawing/2014/main" id="{91920E4F-428E-E3CA-B3B4-996231372967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93" name="Parallelogram 21">
              <a:extLst>
                <a:ext uri="{FF2B5EF4-FFF2-40B4-BE49-F238E27FC236}">
                  <a16:creationId xmlns:a16="http://schemas.microsoft.com/office/drawing/2014/main" id="{85ABDC4C-8C45-CB2C-E09E-821627EE6DC5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94" name="Parallelogram 22">
              <a:extLst>
                <a:ext uri="{FF2B5EF4-FFF2-40B4-BE49-F238E27FC236}">
                  <a16:creationId xmlns:a16="http://schemas.microsoft.com/office/drawing/2014/main" id="{537FEC8C-3231-C95E-21BB-37FAC6A3F5D2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95" name="Parallelogram 23">
              <a:extLst>
                <a:ext uri="{FF2B5EF4-FFF2-40B4-BE49-F238E27FC236}">
                  <a16:creationId xmlns:a16="http://schemas.microsoft.com/office/drawing/2014/main" id="{47DBA1C5-D8F8-C8D5-0E91-A1EDBB657C9F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E6AEFC09-778C-41D1-9B29-A2C8D4DA22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67276" y1="39231" x2="67276" y2="39231"/>
                        <a14:foregroundMark x1="55482" y1="36923" x2="55482" y2="36923"/>
                        <a14:foregroundMark x1="47508" y1="35385" x2="47508" y2="35385"/>
                        <a14:foregroundMark x1="44518" y1="35385" x2="44518" y2="35385"/>
                        <a14:foregroundMark x1="25083" y1="29615" x2="25083" y2="29615"/>
                        <a14:foregroundMark x1="14950" y1="23077" x2="14950" y2="23077"/>
                        <a14:foregroundMark x1="22259" y1="75000" x2="22259" y2="75000"/>
                        <a14:foregroundMark x1="26744" y1="80385" x2="26744" y2="80385"/>
                        <a14:foregroundMark x1="33887" y1="78846" x2="33887" y2="78846"/>
                        <a14:foregroundMark x1="40033" y1="75385" x2="40033" y2="75385"/>
                        <a14:foregroundMark x1="43688" y1="74231" x2="43688" y2="74231"/>
                        <a14:foregroundMark x1="54983" y1="73462" x2="54983" y2="73462"/>
                        <a14:foregroundMark x1="62625" y1="73077" x2="62625" y2="73077"/>
                        <a14:foregroundMark x1="67442" y1="72692" x2="67442" y2="72692"/>
                        <a14:foregroundMark x1="72425" y1="70000" x2="72425" y2="70000"/>
                        <a14:foregroundMark x1="79070" y1="73462" x2="79070" y2="734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635" y="2690313"/>
            <a:ext cx="1565455" cy="676110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189AE922-19D1-4E0E-8EA1-297B861E4D52}"/>
              </a:ext>
            </a:extLst>
          </p:cNvPr>
          <p:cNvSpPr txBox="1"/>
          <p:nvPr/>
        </p:nvSpPr>
        <p:spPr>
          <a:xfrm>
            <a:off x="3557158" y="5859270"/>
            <a:ext cx="559918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050" i="1" dirty="0">
                <a:solidFill>
                  <a:schemeClr val="bg1"/>
                </a:solidFill>
                <a:latin typeface="+mj-lt"/>
              </a:rPr>
              <a:t>*</a:t>
            </a:r>
            <a:r>
              <a:rPr lang="en-GB" sz="1050" i="1" dirty="0">
                <a:solidFill>
                  <a:schemeClr val="bg1"/>
                </a:solidFill>
                <a:latin typeface="+mj-lt"/>
              </a:rPr>
              <a:t>Sciences, Technology, Engineering and Mathematics</a:t>
            </a:r>
            <a:endParaRPr lang="fr-FR" sz="105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A92E6A6D-1707-420A-B7FA-FD8ACB2026FD}"/>
              </a:ext>
            </a:extLst>
          </p:cNvPr>
          <p:cNvSpPr/>
          <p:nvPr/>
        </p:nvSpPr>
        <p:spPr>
          <a:xfrm>
            <a:off x="6231015" y="1075240"/>
            <a:ext cx="3645405" cy="728083"/>
          </a:xfrm>
          <a:prstGeom prst="roundRect">
            <a:avLst>
              <a:gd name="adj" fmla="val 20134"/>
            </a:avLst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/>
            <a:r>
              <a:rPr lang="en-GB" sz="1600" dirty="0">
                <a:solidFill>
                  <a:schemeClr val="bg1"/>
                </a:solidFill>
                <a:latin typeface="+mj-lt"/>
              </a:rPr>
              <a:t>Obtain </a:t>
            </a:r>
            <a:r>
              <a:rPr lang="en-GB" sz="16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a grant</a:t>
            </a:r>
            <a:r>
              <a:rPr lang="en-GB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GB" sz="1600" dirty="0">
                <a:solidFill>
                  <a:schemeClr val="bg1"/>
                </a:solidFill>
                <a:latin typeface="+mj-lt"/>
              </a:rPr>
              <a:t>and </a:t>
            </a:r>
            <a:r>
              <a:rPr lang="en-GB" sz="16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a year of mentorship </a:t>
            </a:r>
            <a:r>
              <a:rPr lang="en-GB" sz="1600" dirty="0">
                <a:solidFill>
                  <a:schemeClr val="bg1"/>
                </a:solidFill>
                <a:latin typeface="+mj-lt"/>
              </a:rPr>
              <a:t>by a Thales expert!</a:t>
            </a:r>
          </a:p>
        </p:txBody>
      </p:sp>
      <p:sp>
        <p:nvSpPr>
          <p:cNvPr id="36" name="Rectangle : coins arrondis 35">
            <a:extLst>
              <a:ext uri="{FF2B5EF4-FFF2-40B4-BE49-F238E27FC236}">
                <a16:creationId xmlns:a16="http://schemas.microsoft.com/office/drawing/2014/main" id="{7451140A-684C-4319-A195-231601C4D757}"/>
              </a:ext>
            </a:extLst>
          </p:cNvPr>
          <p:cNvSpPr/>
          <p:nvPr/>
        </p:nvSpPr>
        <p:spPr>
          <a:xfrm>
            <a:off x="6231015" y="4341324"/>
            <a:ext cx="5026064" cy="375506"/>
          </a:xfrm>
          <a:prstGeom prst="roundRect">
            <a:avLst>
              <a:gd name="adj" fmla="val 50000"/>
            </a:avLst>
          </a:prstGeom>
          <a:gradFill>
            <a:gsLst>
              <a:gs pos="69275">
                <a:schemeClr val="tx2">
                  <a:lumMod val="60000"/>
                  <a:lumOff val="40000"/>
                </a:schemeClr>
              </a:gs>
              <a:gs pos="26000">
                <a:srgbClr val="96246F"/>
              </a:gs>
              <a:gs pos="0">
                <a:srgbClr val="BB197D"/>
              </a:gs>
              <a:gs pos="57620">
                <a:schemeClr val="tx2">
                  <a:lumMod val="60000"/>
                  <a:lumOff val="40000"/>
                </a:schemeClr>
              </a:gs>
            </a:gsLst>
            <a:lin ang="10800000" scaled="1"/>
          </a:gra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100" dirty="0">
                <a:solidFill>
                  <a:schemeClr val="bg1"/>
                </a:solidFill>
                <a:latin typeface="+mj-lt"/>
              </a:rPr>
              <a:t>Applications are open </a:t>
            </a:r>
            <a:r>
              <a:rPr lang="en-US" sz="1200" b="1" spc="100" dirty="0">
                <a:solidFill>
                  <a:schemeClr val="bg1"/>
                </a:solidFill>
                <a:latin typeface="+mj-lt"/>
              </a:rPr>
              <a:t>until April 19, 2026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31D8F7A-BF88-4E03-9B98-0354714AE45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749" y="2016114"/>
            <a:ext cx="2024508" cy="202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93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EN_Thales Group Template - L+">
  <a:themeElements>
    <a:clrScheme name="Thales">
      <a:dk1>
        <a:srgbClr val="181A22"/>
      </a:dk1>
      <a:lt1>
        <a:srgbClr val="FFFFFF"/>
      </a:lt1>
      <a:dk2>
        <a:srgbClr val="242A75"/>
      </a:dk2>
      <a:lt2>
        <a:srgbClr val="00BBDD"/>
      </a:lt2>
      <a:accent1>
        <a:srgbClr val="AE2573"/>
      </a:accent1>
      <a:accent2>
        <a:srgbClr val="7C7FAB"/>
      </a:accent2>
      <a:accent3>
        <a:srgbClr val="00AB8E"/>
      </a:accent3>
      <a:accent4>
        <a:srgbClr val="EE2737"/>
      </a:accent4>
      <a:accent5>
        <a:srgbClr val="FFA300"/>
      </a:accent5>
      <a:accent6>
        <a:srgbClr val="FDDA24"/>
      </a:accent6>
      <a:hlink>
        <a:srgbClr val="242A75"/>
      </a:hlink>
      <a:folHlink>
        <a:srgbClr val="242A75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tx2">
                <a:alpha val="0"/>
              </a:schemeClr>
            </a:gs>
            <a:gs pos="100000">
              <a:schemeClr val="tx2"/>
            </a:gs>
          </a:gsLst>
          <a:lin ang="16800000" scaled="0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N_Thales Group Template - L+" id="{4A46CF2B-D905-B24D-9617-E1FA8B4EC092}" vid="{EE038290-A121-7544-B920-BD7532F7F89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EN_Thales Group Template - L+</Template>
  <TotalTime>58</TotalTime>
  <Words>39</Words>
  <Application>Microsoft Office PowerPoint</Application>
  <PresentationFormat>Grand écran</PresentationFormat>
  <Paragraphs>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Aptos</vt:lpstr>
      <vt:lpstr>Arial</vt:lpstr>
      <vt:lpstr>Calibri</vt:lpstr>
      <vt:lpstr>Century Gothic</vt:lpstr>
      <vt:lpstr>Univia Pro</vt:lpstr>
      <vt:lpstr>Wingdings 3</vt:lpstr>
      <vt:lpstr>EN_Thales Group Template - L+</vt:lpstr>
      <vt:lpstr>Présentation PowerPoint</vt:lpstr>
    </vt:vector>
  </TitlesOfParts>
  <Manager/>
  <Company>Thales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on two  or three lines</dc:title>
  <dc:subject/>
  <dc:creator>Remi // LittlePlus</dc:creator>
  <cp:keywords>Thales/Little+</cp:keywords>
  <dc:description/>
  <cp:lastModifiedBy>Paguy NSIMBA</cp:lastModifiedBy>
  <cp:revision>25</cp:revision>
  <dcterms:created xsi:type="dcterms:W3CDTF">2024-11-26T10:22:43Z</dcterms:created>
  <dcterms:modified xsi:type="dcterms:W3CDTF">2025-11-25T14:46:04Z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f3970a7-9045-4e66-851b-0f6441328e62_Enabled">
    <vt:lpwstr>true</vt:lpwstr>
  </property>
  <property fmtid="{D5CDD505-2E9C-101B-9397-08002B2CF9AE}" pid="3" name="MSIP_Label_ff3970a7-9045-4e66-851b-0f6441328e62_SetDate">
    <vt:lpwstr>2025-11-25T14:46:04Z</vt:lpwstr>
  </property>
  <property fmtid="{D5CDD505-2E9C-101B-9397-08002B2CF9AE}" pid="4" name="MSIP_Label_ff3970a7-9045-4e66-851b-0f6441328e62_Method">
    <vt:lpwstr>Privileged</vt:lpwstr>
  </property>
  <property fmtid="{D5CDD505-2E9C-101B-9397-08002B2CF9AE}" pid="5" name="MSIP_Label_ff3970a7-9045-4e66-851b-0f6441328e62_Name">
    <vt:lpwstr>THALES-CORE-02</vt:lpwstr>
  </property>
  <property fmtid="{D5CDD505-2E9C-101B-9397-08002B2CF9AE}" pid="6" name="MSIP_Label_ff3970a7-9045-4e66-851b-0f6441328e62_SiteId">
    <vt:lpwstr>6e603289-5e46-4e26-ac7c-03a85420a9a5</vt:lpwstr>
  </property>
  <property fmtid="{D5CDD505-2E9C-101B-9397-08002B2CF9AE}" pid="7" name="MSIP_Label_ff3970a7-9045-4e66-851b-0f6441328e62_ActionId">
    <vt:lpwstr>2a0c228c-829b-41bd-bf70-1b0106c78603</vt:lpwstr>
  </property>
  <property fmtid="{D5CDD505-2E9C-101B-9397-08002B2CF9AE}" pid="8" name="MSIP_Label_ff3970a7-9045-4e66-851b-0f6441328e62_ContentBits">
    <vt:lpwstr>3</vt:lpwstr>
  </property>
  <property fmtid="{D5CDD505-2E9C-101B-9397-08002B2CF9AE}" pid="9" name="Thales-Sensitivity">
    <vt:lpwstr>{TGLIMDIS}</vt:lpwstr>
  </property>
  <property fmtid="{D5CDD505-2E9C-101B-9397-08002B2CF9AE}" pid="10" name="DLPManualFileClassification">
    <vt:lpwstr>{FF3970A7-9045-4E66-851B-0F6441328E62}</vt:lpwstr>
  </property>
</Properties>
</file>